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4" r:id="rId9"/>
    <p:sldId id="266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75518"/>
  </p:normalViewPr>
  <p:slideViewPr>
    <p:cSldViewPr snapToGrid="0">
      <p:cViewPr>
        <p:scale>
          <a:sx n="102" d="100"/>
          <a:sy n="102" d="100"/>
        </p:scale>
        <p:origin x="140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7FD9A1-C60B-764B-AE99-F3B9061CD3DC}" type="datetimeFigureOut">
              <a:rPr lang="en-US" smtClean="0"/>
              <a:t>3/20/24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7D8AA1-954F-054D-BAA3-3CB1C1482B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309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7D8AA1-954F-054D-BAA3-3CB1C1482B6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4374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u="none" strike="noStrike" dirty="0" err="1">
                <a:effectLst/>
                <a:latin typeface="-apple-system"/>
              </a:rPr>
              <a:t>relplot</a:t>
            </a:r>
            <a:r>
              <a:rPr lang="en-US" b="0" i="0" u="none" strike="noStrike" dirty="0">
                <a:effectLst/>
                <a:latin typeface="-apple-system"/>
              </a:rPr>
              <a:t>( ) function (with kind="scatter"; the default)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u="none" strike="noStrike" dirty="0" err="1">
                <a:effectLst/>
                <a:latin typeface="-apple-system"/>
              </a:rPr>
              <a:t>relplot</a:t>
            </a:r>
            <a:r>
              <a:rPr lang="en-US" b="0" i="0" u="none" strike="noStrike" dirty="0">
                <a:effectLst/>
                <a:latin typeface="-apple-system"/>
              </a:rPr>
              <a:t>( ) function (with kind="line")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7D8AA1-954F-054D-BAA3-3CB1C1482B6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1274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Rather than using discrete bins, a KDE plot smooths the observations with a Gaussian kernel, producing a continuous density estimate.</a:t>
            </a:r>
          </a:p>
          <a:p>
            <a:endParaRPr lang="en-US" i="1" dirty="0">
              <a:effectLst/>
            </a:endParaRPr>
          </a:p>
          <a:p>
            <a:r>
              <a:rPr lang="en-US" i="1" dirty="0">
                <a:effectLst/>
              </a:rPr>
              <a:t>Adjust the smoothing bandwidth </a:t>
            </a:r>
          </a:p>
          <a:p>
            <a:r>
              <a:rPr lang="en-US" i="1" dirty="0">
                <a:effectLst/>
              </a:rPr>
              <a:t>An over-smoothed estimate might erase meaningful features</a:t>
            </a:r>
            <a:r>
              <a:rPr lang="en-US" dirty="0"/>
              <a:t> </a:t>
            </a:r>
            <a:endParaRPr lang="en-US" i="1" dirty="0">
              <a:effectLst/>
            </a:endParaRPr>
          </a:p>
          <a:p>
            <a:r>
              <a:rPr lang="en-US" i="1" dirty="0">
                <a:effectLst/>
              </a:rPr>
              <a:t>An under-smoothed estimate can obscure the true shape within random noise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7D8AA1-954F-054D-BAA3-3CB1C1482B6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1272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are a number of axes-level functions for plotting categorical data in different ways and a figure-level interface, </a:t>
            </a:r>
            <a:r>
              <a:rPr lang="en-US" dirty="0" err="1"/>
              <a:t>catplot</a:t>
            </a:r>
            <a:r>
              <a:rPr lang="en-US" dirty="0"/>
              <a:t>(), that gives unified higher-level access to them.</a:t>
            </a:r>
          </a:p>
          <a:p>
            <a:endParaRPr lang="en-US" dirty="0"/>
          </a:p>
          <a:p>
            <a:r>
              <a:rPr lang="en-US" dirty="0"/>
              <a:t>* Categorical scatterplots: all of the points belonging to one category would fall on the same position along the axis corresponding to the categorical variable.</a:t>
            </a:r>
          </a:p>
          <a:p>
            <a:r>
              <a:rPr lang="en-US" dirty="0"/>
              <a:t>    * </a:t>
            </a:r>
            <a:r>
              <a:rPr lang="en-US" dirty="0" err="1"/>
              <a:t>stripplot</a:t>
            </a:r>
            <a:r>
              <a:rPr lang="en-US" dirty="0"/>
              <a:t>() (with kind="strip"; the default)</a:t>
            </a:r>
          </a:p>
          <a:p>
            <a:r>
              <a:rPr lang="en-US" dirty="0"/>
              <a:t>    * </a:t>
            </a:r>
            <a:r>
              <a:rPr lang="en-US" dirty="0" err="1"/>
              <a:t>swarmplot</a:t>
            </a:r>
            <a:r>
              <a:rPr lang="en-US" dirty="0"/>
              <a:t>() (with kind="swarm")</a:t>
            </a:r>
          </a:p>
          <a:p>
            <a:r>
              <a:rPr lang="en-US" dirty="0"/>
              <a:t>        * Adjusts the points along the categorical axis using an algorithm that prevents them from overlapping.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* Categorical distribution plots:</a:t>
            </a:r>
          </a:p>
          <a:p>
            <a:r>
              <a:rPr lang="en-US" dirty="0"/>
              <a:t>    * boxplot() (with kind="box")</a:t>
            </a:r>
          </a:p>
          <a:p>
            <a:r>
              <a:rPr lang="en-US" dirty="0"/>
              <a:t>    * </a:t>
            </a:r>
            <a:r>
              <a:rPr lang="en-US" dirty="0" err="1"/>
              <a:t>violinplot</a:t>
            </a:r>
            <a:r>
              <a:rPr lang="en-US" dirty="0"/>
              <a:t>() (with kind="violin")</a:t>
            </a:r>
          </a:p>
          <a:p>
            <a:r>
              <a:rPr lang="en-US" dirty="0"/>
              <a:t>        * Combines a boxplot with the kernel density estimation procedure </a:t>
            </a:r>
          </a:p>
          <a:p>
            <a:r>
              <a:rPr lang="en-US" dirty="0"/>
              <a:t>    * </a:t>
            </a:r>
            <a:r>
              <a:rPr lang="en-US" dirty="0" err="1"/>
              <a:t>boxenplot</a:t>
            </a:r>
            <a:r>
              <a:rPr lang="en-US" dirty="0"/>
              <a:t>() (with kind="boxen")</a:t>
            </a:r>
          </a:p>
          <a:p>
            <a:r>
              <a:rPr lang="en-US" dirty="0"/>
              <a:t>        *  Plot that is similar to a box plot but optimized for showing more information about the shape of the distribution.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* Categorical estimate plots:</a:t>
            </a:r>
          </a:p>
          <a:p>
            <a:r>
              <a:rPr lang="en-US" dirty="0"/>
              <a:t>    * </a:t>
            </a:r>
            <a:r>
              <a:rPr lang="en-US" dirty="0" err="1"/>
              <a:t>pointplot</a:t>
            </a:r>
            <a:r>
              <a:rPr lang="en-US" dirty="0"/>
              <a:t>() (with kind="point")</a:t>
            </a:r>
          </a:p>
          <a:p>
            <a:r>
              <a:rPr lang="en-US" dirty="0"/>
              <a:t>    * </a:t>
            </a:r>
            <a:r>
              <a:rPr lang="en-US" dirty="0" err="1"/>
              <a:t>barplot</a:t>
            </a:r>
            <a:r>
              <a:rPr lang="en-US" dirty="0"/>
              <a:t>() (with kind="bar")</a:t>
            </a:r>
          </a:p>
          <a:p>
            <a:r>
              <a:rPr lang="en-US" dirty="0"/>
              <a:t>    * </a:t>
            </a:r>
            <a:r>
              <a:rPr lang="en-US" dirty="0" err="1"/>
              <a:t>countplot</a:t>
            </a:r>
            <a:r>
              <a:rPr lang="en-US" dirty="0"/>
              <a:t>() (with kind="count")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7D8AA1-954F-054D-BAA3-3CB1C1482B6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3594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The two functions that can be used to visualize a linear fit are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regplot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() and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lmplot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().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lmplot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() has data as a required parameter and the x and y variables must be specified as strings. Only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lmplot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() has hue as a parameter.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7D8AA1-954F-054D-BAA3-3CB1C1482B6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4814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The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FacetGrid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 class is useful when you want to visualize the distribution of a variable or the relationship between multiple variables separately within subsets of your dataset. 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FacetGrid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 can be drawn with up to three dimensions: row, col, and hue.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7D8AA1-954F-054D-BAA3-3CB1C1482B6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8270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Seaborn has six variations of matplotlib’s palette, called deep, muted, pastel, bright, dark, and colorblind. These span a range of average luminance and saturation values.</a:t>
            </a:r>
          </a:p>
          <a:p>
            <a:endParaRPr lang="en-US" b="0" i="0" u="none" strike="noStrike" dirty="0">
              <a:solidFill>
                <a:srgbClr val="000000"/>
              </a:solidFill>
              <a:effectLst/>
              <a:latin typeface="Helvetica Neue" panose="02000503000000020004" pitchFamily="2" charset="0"/>
            </a:endParaRPr>
          </a:p>
          <a:p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There are five preset seaborn themes: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darkgrid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,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whitegrid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, dark, white, and ticks. They are each suited to different applications and personal preferences. The default theme is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darkgrid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7D8AA1-954F-054D-BAA3-3CB1C1482B6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6938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66817-2D11-FF2B-7F51-5533C24A3C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313B47-D144-FFC5-27BE-DB2B419A81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35B114-CEFA-604B-AD95-1C06E9D39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BB157-B8BB-1F40-B6C5-73ABA102BAD2}" type="datetimeFigureOut">
              <a:rPr lang="en-US" smtClean="0"/>
              <a:t>3/18/24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7D81E2-42F3-6668-CAF0-6A1BFDF497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84D62-70AE-E106-09F6-F8088A35C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4798D-F2F8-5B44-97A3-E0D099118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829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70C61-3156-9AA2-205A-DBCA2D308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38C40F-4296-9531-044E-2AFCD40941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A463C9-B7AA-D983-CF8F-094C783593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BB157-B8BB-1F40-B6C5-73ABA102BAD2}" type="datetimeFigureOut">
              <a:rPr lang="en-US" smtClean="0"/>
              <a:t>3/18/24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E8FA78-6F85-6496-0D38-302BFCBF5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CC5760-69E0-4E6B-DA8B-7E4BBA4A9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4798D-F2F8-5B44-97A3-E0D099118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8895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72AA5F-9DC1-521E-03B0-55B5CF5E21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15ABF2-D6DF-6200-E5DB-5606368143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EAA7C7-9D07-F53F-6E61-9938B1F285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BB157-B8BB-1F40-B6C5-73ABA102BAD2}" type="datetimeFigureOut">
              <a:rPr lang="en-US" smtClean="0"/>
              <a:t>3/18/24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06151F-41B8-4256-F1A1-7B7EF5150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29C71E-E7F0-8D22-A12D-CEADFDD54C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4798D-F2F8-5B44-97A3-E0D099118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3586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26D51-AB9E-FEDE-5274-1460E513B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B57E37-6BFC-9376-5F92-00F2A56DE9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67394F-4E1C-2AC0-BA57-E699EAD9B6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BB157-B8BB-1F40-B6C5-73ABA102BAD2}" type="datetimeFigureOut">
              <a:rPr lang="en-US" smtClean="0"/>
              <a:t>3/18/24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9EEB1D-FAAC-4991-D314-25BD561C75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A38A41-4120-DCD1-92AE-73739D329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4798D-F2F8-5B44-97A3-E0D099118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4562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433B8-CF0F-02F7-BCA1-2C10E6C224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6DEE0C-8B50-4365-54BA-3A549A874E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2ABFA3-BC82-DC16-EA7A-248BB8E60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BB157-B8BB-1F40-B6C5-73ABA102BAD2}" type="datetimeFigureOut">
              <a:rPr lang="en-US" smtClean="0"/>
              <a:t>3/18/24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71C5D2-B1C2-2B2B-87B5-0FB2236237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D3676F-F3D5-837A-774E-C509684D95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4798D-F2F8-5B44-97A3-E0D099118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0743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4D1E9-5F95-D736-6105-909F1BCD5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387742-8E38-84F9-8B39-88334168A3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37DE6B-D95E-46D7-8F3A-CFCF5D766A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4C7089-5913-EF76-BC07-4B4A0C002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BB157-B8BB-1F40-B6C5-73ABA102BAD2}" type="datetimeFigureOut">
              <a:rPr lang="en-US" smtClean="0"/>
              <a:t>3/18/24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8B0E7F-5334-EBE3-C789-C5AC78D2CD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447BB5-802F-0090-A4A4-620237C6F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4798D-F2F8-5B44-97A3-E0D099118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424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A85F3-235B-DE16-1C48-1BC8315A4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6171D7-6B7E-DFF7-6D49-33AB92D5C6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5A66CA-EB5A-85C8-36C6-B305CE7081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99EC97-F39E-24D6-23B2-BB5DD0AE1C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2F9350E-7EB1-934F-9E47-1C70496DC8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7BD203-0FAF-1BAF-EA85-8047A9D5DC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BB157-B8BB-1F40-B6C5-73ABA102BAD2}" type="datetimeFigureOut">
              <a:rPr lang="en-US" smtClean="0"/>
              <a:t>3/18/24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C1C369-B739-36BC-D33F-3F976FEAE4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0FA1C73-67CF-BA29-162F-F34D646BD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4798D-F2F8-5B44-97A3-E0D099118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1757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4CE392-E0C8-753A-E03F-0DB92C708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C3C6C7-46C4-A42C-B0C7-49B8C2A766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BB157-B8BB-1F40-B6C5-73ABA102BAD2}" type="datetimeFigureOut">
              <a:rPr lang="en-US" smtClean="0"/>
              <a:t>3/18/24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BFD7BF-E7E7-5F41-164C-733E29140D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5345A0-E4E6-68A1-4CE9-36C7314E0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4798D-F2F8-5B44-97A3-E0D099118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512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620B14-6074-A044-5192-BE043A5239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BB157-B8BB-1F40-B6C5-73ABA102BAD2}" type="datetimeFigureOut">
              <a:rPr lang="en-US" smtClean="0"/>
              <a:t>3/18/24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1A23BE5-2B7E-65B7-C420-A51ED9BA2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D53BCE-65D5-888D-B4F3-17B679FD9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4798D-F2F8-5B44-97A3-E0D099118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9695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3F4B-AAF2-F5A1-5C5C-110538F92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070E6C-B999-7501-7F0E-4152A06843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90F3C3-E816-8330-D6B2-5FF2F7A9FC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15876D-F3AE-FD04-1861-0F28C16BCC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BB157-B8BB-1F40-B6C5-73ABA102BAD2}" type="datetimeFigureOut">
              <a:rPr lang="en-US" smtClean="0"/>
              <a:t>3/18/24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0352F8-82F0-7FBD-CC3E-53E1FF3FB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8FD720-BE44-F8D0-A8CE-3E0635B59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4798D-F2F8-5B44-97A3-E0D099118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1535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7D2AA-B63D-039B-0AF5-35F1CC221B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92900DF-1FFC-C3A2-C750-EDF049F394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9678E8-ECBF-D925-7F18-4F8016D0EE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B5AC4C-3B74-E18B-4660-CE9F490A61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BB157-B8BB-1F40-B6C5-73ABA102BAD2}" type="datetimeFigureOut">
              <a:rPr lang="en-US" smtClean="0"/>
              <a:t>3/18/24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566C97-8A4C-B5F1-1965-C2A49793FF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555549-96B9-F7A4-AECE-CBF0E2246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4798D-F2F8-5B44-97A3-E0D099118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898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A46A94-B7B3-D914-7912-6B528E207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925166-94F1-54FA-603F-E80C2995AD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DF84DE-67B1-E169-3150-832FCEC4AF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1BB157-B8BB-1F40-B6C5-73ABA102BAD2}" type="datetimeFigureOut">
              <a:rPr lang="en-US" smtClean="0"/>
              <a:t>3/18/24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98AF4D-5AAE-C6D8-857A-F0FD8A9076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E4C0C3-9632-DDC5-0821-627023C5E8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F4798D-F2F8-5B44-97A3-E0D099118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9055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59EA33-B22F-CDA6-A939-5B4A5EDFA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15729" y="1764407"/>
            <a:ext cx="5760846" cy="2310312"/>
          </a:xfrm>
        </p:spPr>
        <p:txBody>
          <a:bodyPr>
            <a:normAutofit/>
          </a:bodyPr>
          <a:lstStyle/>
          <a:p>
            <a:r>
              <a:rPr lang="en-US" sz="5200">
                <a:solidFill>
                  <a:schemeClr val="tx2"/>
                </a:solidFill>
              </a:rPr>
              <a:t>Seaborn: Statistical Data Visualization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19B82D-8CA9-D92D-FAE9-9950931860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5729" y="4165152"/>
            <a:ext cx="5760846" cy="682079"/>
          </a:xfrm>
        </p:spPr>
        <p:txBody>
          <a:bodyPr>
            <a:normAutofit/>
          </a:bodyPr>
          <a:lstStyle/>
          <a:p>
            <a:r>
              <a:rPr lang="en-US" sz="1500">
                <a:solidFill>
                  <a:schemeClr val="tx2"/>
                </a:solidFill>
              </a:rPr>
              <a:t>OIM7502</a:t>
            </a:r>
          </a:p>
          <a:p>
            <a:r>
              <a:rPr lang="en-US" sz="1500">
                <a:solidFill>
                  <a:schemeClr val="tx2"/>
                </a:solidFill>
              </a:rPr>
              <a:t>Paula Toledano</a:t>
            </a:r>
          </a:p>
        </p:txBody>
      </p:sp>
    </p:spTree>
    <p:extLst>
      <p:ext uri="{BB962C8B-B14F-4D97-AF65-F5344CB8AC3E}">
        <p14:creationId xmlns:p14="http://schemas.microsoft.com/office/powerpoint/2010/main" val="40104434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A2E1F109-6F02-71D2-6DF5-ECB37F14C6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14963" y="809687"/>
            <a:ext cx="4747614" cy="1887940"/>
          </a:xfrm>
        </p:spPr>
      </p:pic>
      <p:pic>
        <p:nvPicPr>
          <p:cNvPr id="7" name="Picture 6" descr="A graph with numbers and dots&#10;&#10;Description automatically generated with medium confidence">
            <a:extLst>
              <a:ext uri="{FF2B5EF4-FFF2-40B4-BE49-F238E27FC236}">
                <a16:creationId xmlns:a16="http://schemas.microsoft.com/office/drawing/2014/main" id="{A256E754-CC58-AAED-74CC-1CBF706D2C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4963" y="2929937"/>
            <a:ext cx="4350854" cy="2694123"/>
          </a:xfrm>
          <a:prstGeom prst="rect">
            <a:avLst/>
          </a:prstGeom>
        </p:spPr>
      </p:pic>
      <p:pic>
        <p:nvPicPr>
          <p:cNvPr id="9" name="Picture 8" descr="A graph with numbers and lines&#10;&#10;Description automatically generated with medium confidence">
            <a:extLst>
              <a:ext uri="{FF2B5EF4-FFF2-40B4-BE49-F238E27FC236}">
                <a16:creationId xmlns:a16="http://schemas.microsoft.com/office/drawing/2014/main" id="{9B971FD7-762D-8085-F2E6-360CDCD79CB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27257" y="241485"/>
            <a:ext cx="5597855" cy="3024344"/>
          </a:xfrm>
          <a:prstGeom prst="rect">
            <a:avLst/>
          </a:prstGeom>
        </p:spPr>
      </p:pic>
      <p:pic>
        <p:nvPicPr>
          <p:cNvPr id="11" name="Picture 10" descr="A graph with blue dots and numbers&#10;&#10;Description automatically generated">
            <a:extLst>
              <a:ext uri="{FF2B5EF4-FFF2-40B4-BE49-F238E27FC236}">
                <a16:creationId xmlns:a16="http://schemas.microsoft.com/office/drawing/2014/main" id="{8BACFEE8-B663-7E4E-C4C4-67B541EB0D7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83025" y="563861"/>
            <a:ext cx="3894012" cy="2701968"/>
          </a:xfrm>
          <a:prstGeom prst="rect">
            <a:avLst/>
          </a:prstGeom>
        </p:spPr>
      </p:pic>
      <p:pic>
        <p:nvPicPr>
          <p:cNvPr id="13" name="Picture 12" descr="A graph with blue lines and white squares&#10;&#10;Description automatically generated">
            <a:extLst>
              <a:ext uri="{FF2B5EF4-FFF2-40B4-BE49-F238E27FC236}">
                <a16:creationId xmlns:a16="http://schemas.microsoft.com/office/drawing/2014/main" id="{B385CF98-318D-04DE-B278-4D6E86630A2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34785" y="3592172"/>
            <a:ext cx="4591399" cy="2994736"/>
          </a:xfrm>
          <a:prstGeom prst="rect">
            <a:avLst/>
          </a:prstGeom>
        </p:spPr>
      </p:pic>
      <p:pic>
        <p:nvPicPr>
          <p:cNvPr id="15" name="Picture 14" descr="A screenshot of a graph&#10;&#10;Description automatically generated">
            <a:extLst>
              <a:ext uri="{FF2B5EF4-FFF2-40B4-BE49-F238E27FC236}">
                <a16:creationId xmlns:a16="http://schemas.microsoft.com/office/drawing/2014/main" id="{E9F50504-BFC1-3B8C-F2C3-868A8E3C56E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626184" y="3265829"/>
            <a:ext cx="4428017" cy="3160024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52FD3613-61F9-CB78-A6FC-81C8BC365245}"/>
              </a:ext>
            </a:extLst>
          </p:cNvPr>
          <p:cNvSpPr txBox="1"/>
          <p:nvPr/>
        </p:nvSpPr>
        <p:spPr>
          <a:xfrm>
            <a:off x="214963" y="163356"/>
            <a:ext cx="38955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tx2"/>
                </a:solidFill>
                <a:latin typeface="+mj-lt"/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0186355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8873D23-2DCF-4B31-A009-95721C06E8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13EF075-D4EF-4929-ADBC-91B27DA199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AA26DFA-AAB2-4973-9C17-16D587C7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1863" y="508838"/>
            <a:ext cx="5217958" cy="6239661"/>
            <a:chOff x="-19221" y="251144"/>
            <a:chExt cx="5217958" cy="6239661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F407F11-7321-4BF6-8536-CCE8E34245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251144"/>
              <a:ext cx="5187198" cy="6239661"/>
            </a:xfrm>
            <a:custGeom>
              <a:avLst/>
              <a:gdLst>
                <a:gd name="connsiteX0" fmla="*/ 2011811 w 5187198"/>
                <a:gd name="connsiteY0" fmla="*/ 4 h 6239661"/>
                <a:gd name="connsiteX1" fmla="*/ 2617011 w 5187198"/>
                <a:gd name="connsiteY1" fmla="*/ 70590 h 6239661"/>
                <a:gd name="connsiteX2" fmla="*/ 2690321 w 5187198"/>
                <a:gd name="connsiteY2" fmla="*/ 88146 h 6239661"/>
                <a:gd name="connsiteX3" fmla="*/ 2726863 w 5187198"/>
                <a:gd name="connsiteY3" fmla="*/ 97127 h 6239661"/>
                <a:gd name="connsiteX4" fmla="*/ 2762951 w 5187198"/>
                <a:gd name="connsiteY4" fmla="*/ 107375 h 6239661"/>
                <a:gd name="connsiteX5" fmla="*/ 2834843 w 5187198"/>
                <a:gd name="connsiteY5" fmla="*/ 128493 h 6239661"/>
                <a:gd name="connsiteX6" fmla="*/ 2906574 w 5187198"/>
                <a:gd name="connsiteY6" fmla="*/ 151076 h 6239661"/>
                <a:gd name="connsiteX7" fmla="*/ 3049504 w 5187198"/>
                <a:gd name="connsiteY7" fmla="*/ 202124 h 6239661"/>
                <a:gd name="connsiteX8" fmla="*/ 3189518 w 5187198"/>
                <a:gd name="connsiteY8" fmla="*/ 260159 h 6239661"/>
                <a:gd name="connsiteX9" fmla="*/ 3326048 w 5187198"/>
                <a:gd name="connsiteY9" fmla="*/ 325143 h 6239661"/>
                <a:gd name="connsiteX10" fmla="*/ 3459166 w 5187198"/>
                <a:gd name="connsiteY10" fmla="*/ 395936 h 6239661"/>
                <a:gd name="connsiteX11" fmla="*/ 3588578 w 5187198"/>
                <a:gd name="connsiteY11" fmla="*/ 472343 h 6239661"/>
                <a:gd name="connsiteX12" fmla="*/ 3651864 w 5187198"/>
                <a:gd name="connsiteY12" fmla="*/ 512600 h 6239661"/>
                <a:gd name="connsiteX13" fmla="*/ 3714514 w 5187198"/>
                <a:gd name="connsiteY13" fmla="*/ 553499 h 6239661"/>
                <a:gd name="connsiteX14" fmla="*/ 4181221 w 5187198"/>
                <a:gd name="connsiteY14" fmla="*/ 922912 h 6239661"/>
                <a:gd name="connsiteX15" fmla="*/ 4582963 w 5187198"/>
                <a:gd name="connsiteY15" fmla="*/ 1358264 h 6239661"/>
                <a:gd name="connsiteX16" fmla="*/ 4670721 w 5187198"/>
                <a:gd name="connsiteY16" fmla="*/ 1477644 h 6239661"/>
                <a:gd name="connsiteX17" fmla="*/ 4752378 w 5187198"/>
                <a:gd name="connsiteY17" fmla="*/ 1601187 h 6239661"/>
                <a:gd name="connsiteX18" fmla="*/ 4772168 w 5187198"/>
                <a:gd name="connsiteY18" fmla="*/ 1632456 h 6239661"/>
                <a:gd name="connsiteX19" fmla="*/ 4782117 w 5187198"/>
                <a:gd name="connsiteY19" fmla="*/ 1648104 h 6239661"/>
                <a:gd name="connsiteX20" fmla="*/ 4791381 w 5187198"/>
                <a:gd name="connsiteY20" fmla="*/ 1664150 h 6239661"/>
                <a:gd name="connsiteX21" fmla="*/ 4828190 w 5187198"/>
                <a:gd name="connsiteY21" fmla="*/ 1728379 h 6239661"/>
                <a:gd name="connsiteX22" fmla="*/ 4864832 w 5187198"/>
                <a:gd name="connsiteY22" fmla="*/ 1792796 h 6239661"/>
                <a:gd name="connsiteX23" fmla="*/ 4899201 w 5187198"/>
                <a:gd name="connsiteY23" fmla="*/ 1858342 h 6239661"/>
                <a:gd name="connsiteX24" fmla="*/ 4933266 w 5187198"/>
                <a:gd name="connsiteY24" fmla="*/ 1924155 h 6239661"/>
                <a:gd name="connsiteX25" fmla="*/ 4964403 w 5187198"/>
                <a:gd name="connsiteY25" fmla="*/ 1991384 h 6239661"/>
                <a:gd name="connsiteX26" fmla="*/ 4995019 w 5187198"/>
                <a:gd name="connsiteY26" fmla="*/ 2058823 h 6239661"/>
                <a:gd name="connsiteX27" fmla="*/ 5021999 w 5187198"/>
                <a:gd name="connsiteY27" fmla="*/ 2127723 h 6239661"/>
                <a:gd name="connsiteX28" fmla="*/ 5048321 w 5187198"/>
                <a:gd name="connsiteY28" fmla="*/ 2196908 h 6239661"/>
                <a:gd name="connsiteX29" fmla="*/ 5070546 w 5187198"/>
                <a:gd name="connsiteY29" fmla="*/ 2267547 h 6239661"/>
                <a:gd name="connsiteX30" fmla="*/ 5092171 w 5187198"/>
                <a:gd name="connsiteY30" fmla="*/ 2338256 h 6239661"/>
                <a:gd name="connsiteX31" fmla="*/ 5110305 w 5187198"/>
                <a:gd name="connsiteY31" fmla="*/ 2409886 h 6239661"/>
                <a:gd name="connsiteX32" fmla="*/ 5186393 w 5187198"/>
                <a:gd name="connsiteY32" fmla="*/ 2992022 h 6239661"/>
                <a:gd name="connsiteX33" fmla="*/ 5149045 w 5187198"/>
                <a:gd name="connsiteY33" fmla="*/ 3571816 h 6239661"/>
                <a:gd name="connsiteX34" fmla="*/ 5126572 w 5187198"/>
                <a:gd name="connsiteY34" fmla="*/ 3714520 h 6239661"/>
                <a:gd name="connsiteX35" fmla="*/ 5099067 w 5187198"/>
                <a:gd name="connsiteY35" fmla="*/ 3856108 h 6239661"/>
                <a:gd name="connsiteX36" fmla="*/ 5095699 w 5187198"/>
                <a:gd name="connsiteY36" fmla="*/ 3873868 h 6239661"/>
                <a:gd name="connsiteX37" fmla="*/ 5091573 w 5187198"/>
                <a:gd name="connsiteY37" fmla="*/ 3891426 h 6239661"/>
                <a:gd name="connsiteX38" fmla="*/ 5083324 w 5187198"/>
                <a:gd name="connsiteY38" fmla="*/ 3926541 h 6239661"/>
                <a:gd name="connsiteX39" fmla="*/ 5067256 w 5187198"/>
                <a:gd name="connsiteY39" fmla="*/ 3996889 h 6239661"/>
                <a:gd name="connsiteX40" fmla="*/ 5059194 w 5187198"/>
                <a:gd name="connsiteY40" fmla="*/ 4032171 h 6239661"/>
                <a:gd name="connsiteX41" fmla="*/ 5049522 w 5187198"/>
                <a:gd name="connsiteY41" fmla="*/ 4067833 h 6239661"/>
                <a:gd name="connsiteX42" fmla="*/ 5040067 w 5187198"/>
                <a:gd name="connsiteY42" fmla="*/ 4103553 h 6239661"/>
                <a:gd name="connsiteX43" fmla="*/ 5028960 w 5187198"/>
                <a:gd name="connsiteY43" fmla="*/ 4138946 h 6239661"/>
                <a:gd name="connsiteX44" fmla="*/ 4917351 w 5187198"/>
                <a:gd name="connsiteY44" fmla="*/ 4417041 h 6239661"/>
                <a:gd name="connsiteX45" fmla="*/ 4756163 w 5187198"/>
                <a:gd name="connsiteY45" fmla="*/ 4676402 h 6239661"/>
                <a:gd name="connsiteX46" fmla="*/ 4322493 w 5187198"/>
                <a:gd name="connsiteY46" fmla="*/ 5105604 h 6239661"/>
                <a:gd name="connsiteX47" fmla="*/ 3840510 w 5187198"/>
                <a:gd name="connsiteY47" fmla="*/ 5429590 h 6239661"/>
                <a:gd name="connsiteX48" fmla="*/ 3606447 w 5187198"/>
                <a:gd name="connsiteY48" fmla="*/ 5572862 h 6239661"/>
                <a:gd name="connsiteX49" fmla="*/ 3488814 w 5187198"/>
                <a:gd name="connsiteY49" fmla="*/ 5647178 h 6239661"/>
                <a:gd name="connsiteX50" fmla="*/ 3365864 w 5187198"/>
                <a:gd name="connsiteY50" fmla="*/ 5722735 h 6239661"/>
                <a:gd name="connsiteX51" fmla="*/ 2839486 w 5187198"/>
                <a:gd name="connsiteY51" fmla="*/ 5999120 h 6239661"/>
                <a:gd name="connsiteX52" fmla="*/ 2242423 w 5187198"/>
                <a:gd name="connsiteY52" fmla="*/ 6192346 h 6239661"/>
                <a:gd name="connsiteX53" fmla="*/ 1589380 w 5187198"/>
                <a:gd name="connsiteY53" fmla="*/ 6230657 h 6239661"/>
                <a:gd name="connsiteX54" fmla="*/ 1548244 w 5187198"/>
                <a:gd name="connsiteY54" fmla="*/ 6226706 h 6239661"/>
                <a:gd name="connsiteX55" fmla="*/ 1507348 w 5187198"/>
                <a:gd name="connsiteY55" fmla="*/ 6221428 h 6239661"/>
                <a:gd name="connsiteX56" fmla="*/ 1466401 w 5187198"/>
                <a:gd name="connsiteY56" fmla="*/ 6215904 h 6239661"/>
                <a:gd name="connsiteX57" fmla="*/ 1425773 w 5187198"/>
                <a:gd name="connsiteY57" fmla="*/ 6209191 h 6239661"/>
                <a:gd name="connsiteX58" fmla="*/ 1344960 w 5187198"/>
                <a:gd name="connsiteY58" fmla="*/ 6193681 h 6239661"/>
                <a:gd name="connsiteX59" fmla="*/ 1265007 w 5187198"/>
                <a:gd name="connsiteY59" fmla="*/ 6175388 h 6239661"/>
                <a:gd name="connsiteX60" fmla="*/ 1225415 w 5187198"/>
                <a:gd name="connsiteY60" fmla="*/ 6165243 h 6239661"/>
                <a:gd name="connsiteX61" fmla="*/ 1186567 w 5187198"/>
                <a:gd name="connsiteY61" fmla="*/ 6154486 h 6239661"/>
                <a:gd name="connsiteX62" fmla="*/ 1111158 w 5187198"/>
                <a:gd name="connsiteY62" fmla="*/ 6130918 h 6239661"/>
                <a:gd name="connsiteX63" fmla="*/ 1035915 w 5187198"/>
                <a:gd name="connsiteY63" fmla="*/ 6107163 h 6239661"/>
                <a:gd name="connsiteX64" fmla="*/ 961579 w 5187198"/>
                <a:gd name="connsiteY64" fmla="*/ 6079594 h 6239661"/>
                <a:gd name="connsiteX65" fmla="*/ 395297 w 5187198"/>
                <a:gd name="connsiteY65" fmla="*/ 5792812 h 6239661"/>
                <a:gd name="connsiteX66" fmla="*/ 265239 w 5187198"/>
                <a:gd name="connsiteY66" fmla="*/ 5701511 h 6239661"/>
                <a:gd name="connsiteX67" fmla="*/ 233756 w 5187198"/>
                <a:gd name="connsiteY67" fmla="*/ 5677542 h 6239661"/>
                <a:gd name="connsiteX68" fmla="*/ 202800 w 5187198"/>
                <a:gd name="connsiteY68" fmla="*/ 5652902 h 6239661"/>
                <a:gd name="connsiteX69" fmla="*/ 140918 w 5187198"/>
                <a:gd name="connsiteY69" fmla="*/ 5603515 h 6239661"/>
                <a:gd name="connsiteX70" fmla="*/ 110625 w 5187198"/>
                <a:gd name="connsiteY70" fmla="*/ 5578127 h 6239661"/>
                <a:gd name="connsiteX71" fmla="*/ 95631 w 5187198"/>
                <a:gd name="connsiteY71" fmla="*/ 5565299 h 6239661"/>
                <a:gd name="connsiteX72" fmla="*/ 81966 w 5187198"/>
                <a:gd name="connsiteY72" fmla="*/ 5550973 h 6239661"/>
                <a:gd name="connsiteX73" fmla="*/ 27991 w 5187198"/>
                <a:gd name="connsiteY73" fmla="*/ 5493272 h 6239661"/>
                <a:gd name="connsiteX74" fmla="*/ 1454 w 5187198"/>
                <a:gd name="connsiteY74" fmla="*/ 5464252 h 6239661"/>
                <a:gd name="connsiteX75" fmla="*/ 0 w 5187198"/>
                <a:gd name="connsiteY75" fmla="*/ 5462518 h 6239661"/>
                <a:gd name="connsiteX76" fmla="*/ 0 w 5187198"/>
                <a:gd name="connsiteY76" fmla="*/ 4720187 h 6239661"/>
                <a:gd name="connsiteX77" fmla="*/ 109684 w 5187198"/>
                <a:gd name="connsiteY77" fmla="*/ 4836724 h 6239661"/>
                <a:gd name="connsiteX78" fmla="*/ 306959 w 5187198"/>
                <a:gd name="connsiteY78" fmla="*/ 5007200 h 6239661"/>
                <a:gd name="connsiteX79" fmla="*/ 358101 w 5187198"/>
                <a:gd name="connsiteY79" fmla="*/ 5046057 h 6239661"/>
                <a:gd name="connsiteX80" fmla="*/ 383328 w 5187198"/>
                <a:gd name="connsiteY80" fmla="*/ 5065684 h 6239661"/>
                <a:gd name="connsiteX81" fmla="*/ 409503 w 5187198"/>
                <a:gd name="connsiteY81" fmla="*/ 5083942 h 6239661"/>
                <a:gd name="connsiteX82" fmla="*/ 461889 w 5187198"/>
                <a:gd name="connsiteY82" fmla="*/ 5119888 h 6239661"/>
                <a:gd name="connsiteX83" fmla="*/ 474883 w 5187198"/>
                <a:gd name="connsiteY83" fmla="*/ 5128933 h 6239661"/>
                <a:gd name="connsiteX84" fmla="*/ 486410 w 5187198"/>
                <a:gd name="connsiteY84" fmla="*/ 5139557 h 6239661"/>
                <a:gd name="connsiteX85" fmla="*/ 510852 w 5187198"/>
                <a:gd name="connsiteY85" fmla="*/ 5159089 h 6239661"/>
                <a:gd name="connsiteX86" fmla="*/ 560653 w 5187198"/>
                <a:gd name="connsiteY86" fmla="*/ 5196893 h 6239661"/>
                <a:gd name="connsiteX87" fmla="*/ 585485 w 5187198"/>
                <a:gd name="connsiteY87" fmla="*/ 5215834 h 6239661"/>
                <a:gd name="connsiteX88" fmla="*/ 610707 w 5187198"/>
                <a:gd name="connsiteY88" fmla="*/ 5234185 h 6239661"/>
                <a:gd name="connsiteX89" fmla="*/ 714768 w 5187198"/>
                <a:gd name="connsiteY89" fmla="*/ 5303103 h 6239661"/>
                <a:gd name="connsiteX90" fmla="*/ 1166634 w 5187198"/>
                <a:gd name="connsiteY90" fmla="*/ 5513322 h 6239661"/>
                <a:gd name="connsiteX91" fmla="*/ 1225991 w 5187198"/>
                <a:gd name="connsiteY91" fmla="*/ 5533632 h 6239661"/>
                <a:gd name="connsiteX92" fmla="*/ 1286680 w 5187198"/>
                <a:gd name="connsiteY92" fmla="*/ 5550705 h 6239661"/>
                <a:gd name="connsiteX93" fmla="*/ 1347310 w 5187198"/>
                <a:gd name="connsiteY93" fmla="*/ 5567995 h 6239661"/>
                <a:gd name="connsiteX94" fmla="*/ 1377002 w 5187198"/>
                <a:gd name="connsiteY94" fmla="*/ 5575719 h 6239661"/>
                <a:gd name="connsiteX95" fmla="*/ 1406328 w 5187198"/>
                <a:gd name="connsiteY95" fmla="*/ 5582649 h 6239661"/>
                <a:gd name="connsiteX96" fmla="*/ 1465060 w 5187198"/>
                <a:gd name="connsiteY96" fmla="*/ 5594909 h 6239661"/>
                <a:gd name="connsiteX97" fmla="*/ 1523881 w 5187198"/>
                <a:gd name="connsiteY97" fmla="*/ 5605105 h 6239661"/>
                <a:gd name="connsiteX98" fmla="*/ 1553325 w 5187198"/>
                <a:gd name="connsiteY98" fmla="*/ 5609865 h 6239661"/>
                <a:gd name="connsiteX99" fmla="*/ 1582813 w 5187198"/>
                <a:gd name="connsiteY99" fmla="*/ 5613593 h 6239661"/>
                <a:gd name="connsiteX100" fmla="*/ 1612301 w 5187198"/>
                <a:gd name="connsiteY100" fmla="*/ 5617321 h 6239661"/>
                <a:gd name="connsiteX101" fmla="*/ 1641863 w 5187198"/>
                <a:gd name="connsiteY101" fmla="*/ 5619910 h 6239661"/>
                <a:gd name="connsiteX102" fmla="*/ 2117508 w 5187198"/>
                <a:gd name="connsiteY102" fmla="*/ 5595156 h 6239661"/>
                <a:gd name="connsiteX103" fmla="*/ 2597368 w 5187198"/>
                <a:gd name="connsiteY103" fmla="*/ 5447381 h 6239661"/>
                <a:gd name="connsiteX104" fmla="*/ 3082968 w 5187198"/>
                <a:gd name="connsiteY104" fmla="*/ 5223245 h 6239661"/>
                <a:gd name="connsiteX105" fmla="*/ 3334855 w 5187198"/>
                <a:gd name="connsiteY105" fmla="*/ 5097383 h 6239661"/>
                <a:gd name="connsiteX106" fmla="*/ 3599509 w 5187198"/>
                <a:gd name="connsiteY106" fmla="*/ 4976217 h 6239661"/>
                <a:gd name="connsiteX107" fmla="*/ 4112002 w 5187198"/>
                <a:gd name="connsiteY107" fmla="*/ 4766359 h 6239661"/>
                <a:gd name="connsiteX108" fmla="*/ 4348983 w 5187198"/>
                <a:gd name="connsiteY108" fmla="*/ 4649833 h 6239661"/>
                <a:gd name="connsiteX109" fmla="*/ 4560505 w 5187198"/>
                <a:gd name="connsiteY109" fmla="*/ 4501564 h 6239661"/>
                <a:gd name="connsiteX110" fmla="*/ 4731963 w 5187198"/>
                <a:gd name="connsiteY110" fmla="*/ 4309870 h 6239661"/>
                <a:gd name="connsiteX111" fmla="*/ 4852344 w 5187198"/>
                <a:gd name="connsiteY111" fmla="*/ 4078640 h 6239661"/>
                <a:gd name="connsiteX112" fmla="*/ 4863972 w 5187198"/>
                <a:gd name="connsiteY112" fmla="*/ 4047790 h 6239661"/>
                <a:gd name="connsiteX113" fmla="*/ 4874144 w 5187198"/>
                <a:gd name="connsiteY113" fmla="*/ 4016320 h 6239661"/>
                <a:gd name="connsiteX114" fmla="*/ 4884127 w 5187198"/>
                <a:gd name="connsiteY114" fmla="*/ 3984682 h 6239661"/>
                <a:gd name="connsiteX115" fmla="*/ 4892800 w 5187198"/>
                <a:gd name="connsiteY115" fmla="*/ 3951883 h 6239661"/>
                <a:gd name="connsiteX116" fmla="*/ 4909526 w 5187198"/>
                <a:gd name="connsiteY116" fmla="*/ 3886001 h 6239661"/>
                <a:gd name="connsiteX117" fmla="*/ 4917687 w 5187198"/>
                <a:gd name="connsiteY117" fmla="*/ 3852948 h 6239661"/>
                <a:gd name="connsiteX118" fmla="*/ 4921768 w 5187198"/>
                <a:gd name="connsiteY118" fmla="*/ 3836422 h 6239661"/>
                <a:gd name="connsiteX119" fmla="*/ 4924845 w 5187198"/>
                <a:gd name="connsiteY119" fmla="*/ 3819742 h 6239661"/>
                <a:gd name="connsiteX120" fmla="*/ 4948230 w 5187198"/>
                <a:gd name="connsiteY120" fmla="*/ 3685744 h 6239661"/>
                <a:gd name="connsiteX121" fmla="*/ 4962782 w 5187198"/>
                <a:gd name="connsiteY121" fmla="*/ 3550540 h 6239661"/>
                <a:gd name="connsiteX122" fmla="*/ 4939468 w 5187198"/>
                <a:gd name="connsiteY122" fmla="*/ 3010249 h 6239661"/>
                <a:gd name="connsiteX123" fmla="*/ 4816901 w 5187198"/>
                <a:gd name="connsiteY123" fmla="*/ 2488224 h 6239661"/>
                <a:gd name="connsiteX124" fmla="*/ 4797005 w 5187198"/>
                <a:gd name="connsiteY124" fmla="*/ 2424470 h 6239661"/>
                <a:gd name="connsiteX125" fmla="*/ 4774433 w 5187198"/>
                <a:gd name="connsiteY125" fmla="*/ 2361620 h 6239661"/>
                <a:gd name="connsiteX126" fmla="*/ 4752459 w 5187198"/>
                <a:gd name="connsiteY126" fmla="*/ 2298700 h 6239661"/>
                <a:gd name="connsiteX127" fmla="*/ 4728083 w 5187198"/>
                <a:gd name="connsiteY127" fmla="*/ 2236526 h 6239661"/>
                <a:gd name="connsiteX128" fmla="*/ 4704471 w 5187198"/>
                <a:gd name="connsiteY128" fmla="*/ 2174095 h 6239661"/>
                <a:gd name="connsiteX129" fmla="*/ 4678399 w 5187198"/>
                <a:gd name="connsiteY129" fmla="*/ 2112626 h 6239661"/>
                <a:gd name="connsiteX130" fmla="*/ 4652601 w 5187198"/>
                <a:gd name="connsiteY130" fmla="*/ 2050999 h 6239661"/>
                <a:gd name="connsiteX131" fmla="*/ 4624205 w 5187198"/>
                <a:gd name="connsiteY131" fmla="*/ 1990415 h 6239661"/>
                <a:gd name="connsiteX132" fmla="*/ 4595398 w 5187198"/>
                <a:gd name="connsiteY132" fmla="*/ 1930069 h 6239661"/>
                <a:gd name="connsiteX133" fmla="*/ 4563827 w 5187198"/>
                <a:gd name="connsiteY133" fmla="*/ 1870952 h 6239661"/>
                <a:gd name="connsiteX134" fmla="*/ 4531433 w 5187198"/>
                <a:gd name="connsiteY134" fmla="*/ 1812311 h 6239661"/>
                <a:gd name="connsiteX135" fmla="*/ 4523315 w 5187198"/>
                <a:gd name="connsiteY135" fmla="*/ 1797616 h 6239661"/>
                <a:gd name="connsiteX136" fmla="*/ 4514482 w 5187198"/>
                <a:gd name="connsiteY136" fmla="*/ 1783425 h 6239661"/>
                <a:gd name="connsiteX137" fmla="*/ 4496845 w 5187198"/>
                <a:gd name="connsiteY137" fmla="*/ 1754936 h 6239661"/>
                <a:gd name="connsiteX138" fmla="*/ 4461463 w 5187198"/>
                <a:gd name="connsiteY138" fmla="*/ 1697929 h 6239661"/>
                <a:gd name="connsiteX139" fmla="*/ 4452660 w 5187198"/>
                <a:gd name="connsiteY139" fmla="*/ 1683629 h 6239661"/>
                <a:gd name="connsiteX140" fmla="*/ 4443141 w 5187198"/>
                <a:gd name="connsiteY140" fmla="*/ 1669834 h 6239661"/>
                <a:gd name="connsiteX141" fmla="*/ 4424241 w 5187198"/>
                <a:gd name="connsiteY141" fmla="*/ 1642166 h 6239661"/>
                <a:gd name="connsiteX142" fmla="*/ 4346886 w 5187198"/>
                <a:gd name="connsiteY142" fmla="*/ 1532412 h 6239661"/>
                <a:gd name="connsiteX143" fmla="*/ 3985497 w 5187198"/>
                <a:gd name="connsiteY143" fmla="*/ 1134649 h 6239661"/>
                <a:gd name="connsiteX144" fmla="*/ 3545665 w 5187198"/>
                <a:gd name="connsiteY144" fmla="*/ 825877 h 6239661"/>
                <a:gd name="connsiteX145" fmla="*/ 3486190 w 5187198"/>
                <a:gd name="connsiteY145" fmla="*/ 794756 h 6239661"/>
                <a:gd name="connsiteX146" fmla="*/ 3426182 w 5187198"/>
                <a:gd name="connsiteY146" fmla="*/ 764765 h 6239661"/>
                <a:gd name="connsiteX147" fmla="*/ 3365044 w 5187198"/>
                <a:gd name="connsiteY147" fmla="*/ 737255 h 6239661"/>
                <a:gd name="connsiteX148" fmla="*/ 3334529 w 5187198"/>
                <a:gd name="connsiteY148" fmla="*/ 723514 h 6239661"/>
                <a:gd name="connsiteX149" fmla="*/ 3303733 w 5187198"/>
                <a:gd name="connsiteY149" fmla="*/ 710395 h 6239661"/>
                <a:gd name="connsiteX150" fmla="*/ 3179033 w 5187198"/>
                <a:gd name="connsiteY150" fmla="*/ 662259 h 6239661"/>
                <a:gd name="connsiteX151" fmla="*/ 3052408 w 5187198"/>
                <a:gd name="connsiteY151" fmla="*/ 620447 h 6239661"/>
                <a:gd name="connsiteX152" fmla="*/ 2924325 w 5187198"/>
                <a:gd name="connsiteY152" fmla="*/ 584505 h 6239661"/>
                <a:gd name="connsiteX153" fmla="*/ 2859667 w 5187198"/>
                <a:gd name="connsiteY153" fmla="*/ 569266 h 6239661"/>
                <a:gd name="connsiteX154" fmla="*/ 2795226 w 5187198"/>
                <a:gd name="connsiteY154" fmla="*/ 554085 h 6239661"/>
                <a:gd name="connsiteX155" fmla="*/ 2729702 w 5187198"/>
                <a:gd name="connsiteY155" fmla="*/ 540354 h 6239661"/>
                <a:gd name="connsiteX156" fmla="*/ 2663758 w 5187198"/>
                <a:gd name="connsiteY156" fmla="*/ 527322 h 6239661"/>
                <a:gd name="connsiteX157" fmla="*/ 2630927 w 5187198"/>
                <a:gd name="connsiteY157" fmla="*/ 520495 h 6239661"/>
                <a:gd name="connsiteX158" fmla="*/ 2597965 w 5187198"/>
                <a:gd name="connsiteY158" fmla="*/ 515024 h 6239661"/>
                <a:gd name="connsiteX159" fmla="*/ 2532205 w 5187198"/>
                <a:gd name="connsiteY159" fmla="*/ 503895 h 6239661"/>
                <a:gd name="connsiteX160" fmla="*/ 2010064 w 5187198"/>
                <a:gd name="connsiteY160" fmla="*/ 452552 h 6239661"/>
                <a:gd name="connsiteX161" fmla="*/ 1494552 w 5187198"/>
                <a:gd name="connsiteY161" fmla="*/ 485055 h 6239661"/>
                <a:gd name="connsiteX162" fmla="*/ 1366896 w 5187198"/>
                <a:gd name="connsiteY162" fmla="*/ 509389 h 6239661"/>
                <a:gd name="connsiteX163" fmla="*/ 1240175 w 5187198"/>
                <a:gd name="connsiteY163" fmla="*/ 541045 h 6239661"/>
                <a:gd name="connsiteX164" fmla="*/ 1177438 w 5187198"/>
                <a:gd name="connsiteY164" fmla="*/ 560170 h 6239661"/>
                <a:gd name="connsiteX165" fmla="*/ 1145987 w 5187198"/>
                <a:gd name="connsiteY165" fmla="*/ 569826 h 6239661"/>
                <a:gd name="connsiteX166" fmla="*/ 1130315 w 5187198"/>
                <a:gd name="connsiteY166" fmla="*/ 574669 h 6239661"/>
                <a:gd name="connsiteX167" fmla="*/ 1114873 w 5187198"/>
                <a:gd name="connsiteY167" fmla="*/ 580384 h 6239661"/>
                <a:gd name="connsiteX168" fmla="*/ 1052839 w 5187198"/>
                <a:gd name="connsiteY168" fmla="*/ 602943 h 6239661"/>
                <a:gd name="connsiteX169" fmla="*/ 991135 w 5187198"/>
                <a:gd name="connsiteY169" fmla="*/ 626866 h 6239661"/>
                <a:gd name="connsiteX170" fmla="*/ 930179 w 5187198"/>
                <a:gd name="connsiteY170" fmla="*/ 653191 h 6239661"/>
                <a:gd name="connsiteX171" fmla="*/ 869768 w 5187198"/>
                <a:gd name="connsiteY171" fmla="*/ 680937 h 6239661"/>
                <a:gd name="connsiteX172" fmla="*/ 810085 w 5187198"/>
                <a:gd name="connsiteY172" fmla="*/ 710734 h 6239661"/>
                <a:gd name="connsiteX173" fmla="*/ 751220 w 5187198"/>
                <a:gd name="connsiteY173" fmla="*/ 741794 h 6239661"/>
                <a:gd name="connsiteX174" fmla="*/ 532669 w 5187198"/>
                <a:gd name="connsiteY174" fmla="*/ 881688 h 6239661"/>
                <a:gd name="connsiteX175" fmla="*/ 354185 w 5187198"/>
                <a:gd name="connsiteY175" fmla="*/ 1050286 h 6239661"/>
                <a:gd name="connsiteX176" fmla="*/ 315980 w 5187198"/>
                <a:gd name="connsiteY176" fmla="*/ 1098125 h 6239661"/>
                <a:gd name="connsiteX177" fmla="*/ 280345 w 5187198"/>
                <a:gd name="connsiteY177" fmla="*/ 1149782 h 6239661"/>
                <a:gd name="connsiteX178" fmla="*/ 245890 w 5187198"/>
                <a:gd name="connsiteY178" fmla="*/ 1203959 h 6239661"/>
                <a:gd name="connsiteX179" fmla="*/ 212162 w 5187198"/>
                <a:gd name="connsiteY179" fmla="*/ 1260184 h 6239661"/>
                <a:gd name="connsiteX180" fmla="*/ 80716 w 5187198"/>
                <a:gd name="connsiteY180" fmla="*/ 1502476 h 6239661"/>
                <a:gd name="connsiteX181" fmla="*/ 0 w 5187198"/>
                <a:gd name="connsiteY181" fmla="*/ 1648841 h 6239661"/>
                <a:gd name="connsiteX182" fmla="*/ 0 w 5187198"/>
                <a:gd name="connsiteY182" fmla="*/ 954863 h 6239661"/>
                <a:gd name="connsiteX183" fmla="*/ 43491 w 5187198"/>
                <a:gd name="connsiteY183" fmla="*/ 895513 h 6239661"/>
                <a:gd name="connsiteX184" fmla="*/ 93923 w 5187198"/>
                <a:gd name="connsiteY184" fmla="*/ 834489 h 6239661"/>
                <a:gd name="connsiteX185" fmla="*/ 323465 w 5187198"/>
                <a:gd name="connsiteY185" fmla="*/ 617671 h 6239661"/>
                <a:gd name="connsiteX186" fmla="*/ 574777 w 5187198"/>
                <a:gd name="connsiteY186" fmla="*/ 446794 h 6239661"/>
                <a:gd name="connsiteX187" fmla="*/ 638943 w 5187198"/>
                <a:gd name="connsiteY187" fmla="*/ 408925 h 6239661"/>
                <a:gd name="connsiteX188" fmla="*/ 703505 w 5187198"/>
                <a:gd name="connsiteY188" fmla="*/ 371742 h 6239661"/>
                <a:gd name="connsiteX189" fmla="*/ 769262 w 5187198"/>
                <a:gd name="connsiteY189" fmla="*/ 336154 h 6239661"/>
                <a:gd name="connsiteX190" fmla="*/ 835552 w 5187198"/>
                <a:gd name="connsiteY190" fmla="*/ 301173 h 6239661"/>
                <a:gd name="connsiteX191" fmla="*/ 902979 w 5187198"/>
                <a:gd name="connsiteY191" fmla="*/ 268004 h 6239661"/>
                <a:gd name="connsiteX192" fmla="*/ 971127 w 5187198"/>
                <a:gd name="connsiteY192" fmla="*/ 235607 h 6239661"/>
                <a:gd name="connsiteX193" fmla="*/ 988238 w 5187198"/>
                <a:gd name="connsiteY193" fmla="*/ 227556 h 6239661"/>
                <a:gd name="connsiteX194" fmla="*/ 1005744 w 5187198"/>
                <a:gd name="connsiteY194" fmla="*/ 220191 h 6239661"/>
                <a:gd name="connsiteX195" fmla="*/ 1040729 w 5187198"/>
                <a:gd name="connsiteY195" fmla="*/ 205569 h 6239661"/>
                <a:gd name="connsiteX196" fmla="*/ 1110835 w 5187198"/>
                <a:gd name="connsiteY196" fmla="*/ 176248 h 6239661"/>
                <a:gd name="connsiteX197" fmla="*/ 1254256 w 5187198"/>
                <a:gd name="connsiteY197" fmla="*/ 123796 h 6239661"/>
                <a:gd name="connsiteX198" fmla="*/ 1401310 w 5187198"/>
                <a:gd name="connsiteY198" fmla="*/ 79852 h 6239661"/>
                <a:gd name="connsiteX199" fmla="*/ 2011811 w 5187198"/>
                <a:gd name="connsiteY199" fmla="*/ 4 h 623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</a:cxnLst>
              <a:rect l="l" t="t" r="r" b="b"/>
              <a:pathLst>
                <a:path w="5187198" h="6239661">
                  <a:moveTo>
                    <a:pt x="2011811" y="4"/>
                  </a:moveTo>
                  <a:cubicBezTo>
                    <a:pt x="2217306" y="120"/>
                    <a:pt x="2420903" y="25925"/>
                    <a:pt x="2617011" y="70590"/>
                  </a:cubicBezTo>
                  <a:lnTo>
                    <a:pt x="2690321" y="88146"/>
                  </a:lnTo>
                  <a:lnTo>
                    <a:pt x="2726863" y="97127"/>
                  </a:lnTo>
                  <a:lnTo>
                    <a:pt x="2762951" y="107375"/>
                  </a:lnTo>
                  <a:lnTo>
                    <a:pt x="2834843" y="128493"/>
                  </a:lnTo>
                  <a:cubicBezTo>
                    <a:pt x="2858788" y="135605"/>
                    <a:pt x="2882632" y="142226"/>
                    <a:pt x="2906574" y="151076"/>
                  </a:cubicBezTo>
                  <a:cubicBezTo>
                    <a:pt x="2954475" y="167852"/>
                    <a:pt x="3002363" y="183813"/>
                    <a:pt x="3049504" y="202124"/>
                  </a:cubicBezTo>
                  <a:lnTo>
                    <a:pt x="3189518" y="260159"/>
                  </a:lnTo>
                  <a:lnTo>
                    <a:pt x="3326048" y="325143"/>
                  </a:lnTo>
                  <a:cubicBezTo>
                    <a:pt x="3370687" y="348464"/>
                    <a:pt x="3414908" y="372485"/>
                    <a:pt x="3459166" y="395936"/>
                  </a:cubicBezTo>
                  <a:cubicBezTo>
                    <a:pt x="3502947" y="420302"/>
                    <a:pt x="3545491" y="447118"/>
                    <a:pt x="3588578" y="472343"/>
                  </a:cubicBezTo>
                  <a:cubicBezTo>
                    <a:pt x="3610346" y="484551"/>
                    <a:pt x="3630797" y="499072"/>
                    <a:pt x="3651864" y="512600"/>
                  </a:cubicBezTo>
                  <a:lnTo>
                    <a:pt x="3714514" y="553499"/>
                  </a:lnTo>
                  <a:cubicBezTo>
                    <a:pt x="3880005" y="664844"/>
                    <a:pt x="4036083" y="788388"/>
                    <a:pt x="4181221" y="922912"/>
                  </a:cubicBezTo>
                  <a:cubicBezTo>
                    <a:pt x="4326221" y="1057515"/>
                    <a:pt x="4461955" y="1202038"/>
                    <a:pt x="4582963" y="1358264"/>
                  </a:cubicBezTo>
                  <a:cubicBezTo>
                    <a:pt x="4614206" y="1396543"/>
                    <a:pt x="4642091" y="1437400"/>
                    <a:pt x="4670721" y="1477644"/>
                  </a:cubicBezTo>
                  <a:cubicBezTo>
                    <a:pt x="4700172" y="1517414"/>
                    <a:pt x="4725864" y="1559538"/>
                    <a:pt x="4752378" y="1601187"/>
                  </a:cubicBezTo>
                  <a:lnTo>
                    <a:pt x="4772168" y="1632456"/>
                  </a:lnTo>
                  <a:lnTo>
                    <a:pt x="4782117" y="1648104"/>
                  </a:lnTo>
                  <a:lnTo>
                    <a:pt x="4791381" y="1664150"/>
                  </a:lnTo>
                  <a:lnTo>
                    <a:pt x="4828190" y="1728379"/>
                  </a:lnTo>
                  <a:cubicBezTo>
                    <a:pt x="4840266" y="1749930"/>
                    <a:pt x="4853470" y="1770740"/>
                    <a:pt x="4864832" y="1792796"/>
                  </a:cubicBezTo>
                  <a:lnTo>
                    <a:pt x="4899201" y="1858342"/>
                  </a:lnTo>
                  <a:cubicBezTo>
                    <a:pt x="4910484" y="1880260"/>
                    <a:pt x="4922532" y="1901920"/>
                    <a:pt x="4933266" y="1924155"/>
                  </a:cubicBezTo>
                  <a:lnTo>
                    <a:pt x="4964403" y="1991384"/>
                  </a:lnTo>
                  <a:cubicBezTo>
                    <a:pt x="4974618" y="2013829"/>
                    <a:pt x="4985323" y="2036171"/>
                    <a:pt x="4995019" y="2058823"/>
                  </a:cubicBezTo>
                  <a:lnTo>
                    <a:pt x="5021999" y="2127723"/>
                  </a:lnTo>
                  <a:lnTo>
                    <a:pt x="5048321" y="2196908"/>
                  </a:lnTo>
                  <a:lnTo>
                    <a:pt x="5070546" y="2267547"/>
                  </a:lnTo>
                  <a:cubicBezTo>
                    <a:pt x="5078054" y="2291004"/>
                    <a:pt x="5085044" y="2314670"/>
                    <a:pt x="5092171" y="2338256"/>
                  </a:cubicBezTo>
                  <a:cubicBezTo>
                    <a:pt x="5098670" y="2362023"/>
                    <a:pt x="5104296" y="2386019"/>
                    <a:pt x="5110305" y="2409886"/>
                  </a:cubicBezTo>
                  <a:cubicBezTo>
                    <a:pt x="5158097" y="2600976"/>
                    <a:pt x="5182068" y="2797044"/>
                    <a:pt x="5186393" y="2992022"/>
                  </a:cubicBezTo>
                  <a:cubicBezTo>
                    <a:pt x="5191013" y="3187195"/>
                    <a:pt x="5175397" y="3380886"/>
                    <a:pt x="5149045" y="3571816"/>
                  </a:cubicBezTo>
                  <a:cubicBezTo>
                    <a:pt x="5141154" y="3619431"/>
                    <a:pt x="5133539" y="3666889"/>
                    <a:pt x="5126572" y="3714520"/>
                  </a:cubicBezTo>
                  <a:cubicBezTo>
                    <a:pt x="5117276" y="3761759"/>
                    <a:pt x="5107793" y="3808831"/>
                    <a:pt x="5099067" y="3856108"/>
                  </a:cubicBezTo>
                  <a:lnTo>
                    <a:pt x="5095699" y="3873868"/>
                  </a:lnTo>
                  <a:lnTo>
                    <a:pt x="5091573" y="3891426"/>
                  </a:lnTo>
                  <a:lnTo>
                    <a:pt x="5083324" y="3926541"/>
                  </a:lnTo>
                  <a:lnTo>
                    <a:pt x="5067256" y="3996889"/>
                  </a:lnTo>
                  <a:cubicBezTo>
                    <a:pt x="5064451" y="4008657"/>
                    <a:pt x="5062244" y="4020353"/>
                    <a:pt x="5059194" y="4032171"/>
                  </a:cubicBezTo>
                  <a:lnTo>
                    <a:pt x="5049522" y="4067833"/>
                  </a:lnTo>
                  <a:lnTo>
                    <a:pt x="5040067" y="4103553"/>
                  </a:lnTo>
                  <a:cubicBezTo>
                    <a:pt x="5036554" y="4115363"/>
                    <a:pt x="5032689" y="4127194"/>
                    <a:pt x="5028960" y="4138946"/>
                  </a:cubicBezTo>
                  <a:cubicBezTo>
                    <a:pt x="4999693" y="4233462"/>
                    <a:pt x="4962869" y="4326764"/>
                    <a:pt x="4917351" y="4417041"/>
                  </a:cubicBezTo>
                  <a:cubicBezTo>
                    <a:pt x="4871860" y="4507209"/>
                    <a:pt x="4817597" y="4594215"/>
                    <a:pt x="4756163" y="4676402"/>
                  </a:cubicBezTo>
                  <a:cubicBezTo>
                    <a:pt x="4632803" y="4840875"/>
                    <a:pt x="4480597" y="4982783"/>
                    <a:pt x="4322493" y="5105604"/>
                  </a:cubicBezTo>
                  <a:cubicBezTo>
                    <a:pt x="4163928" y="5228420"/>
                    <a:pt x="3999564" y="5332640"/>
                    <a:pt x="3840510" y="5429590"/>
                  </a:cubicBezTo>
                  <a:cubicBezTo>
                    <a:pt x="3760954" y="5478172"/>
                    <a:pt x="3682353" y="5524924"/>
                    <a:pt x="3606447" y="5572862"/>
                  </a:cubicBezTo>
                  <a:lnTo>
                    <a:pt x="3488814" y="5647178"/>
                  </a:lnTo>
                  <a:cubicBezTo>
                    <a:pt x="3448270" y="5672597"/>
                    <a:pt x="3407323" y="5697792"/>
                    <a:pt x="3365864" y="5722735"/>
                  </a:cubicBezTo>
                  <a:cubicBezTo>
                    <a:pt x="3200163" y="5822424"/>
                    <a:pt x="3026125" y="5917328"/>
                    <a:pt x="2839486" y="5999120"/>
                  </a:cubicBezTo>
                  <a:cubicBezTo>
                    <a:pt x="2653201" y="6080891"/>
                    <a:pt x="2453560" y="6149344"/>
                    <a:pt x="2242423" y="6192346"/>
                  </a:cubicBezTo>
                  <a:cubicBezTo>
                    <a:pt x="2031719" y="6235463"/>
                    <a:pt x="1808952" y="6251353"/>
                    <a:pt x="1589380" y="6230657"/>
                  </a:cubicBezTo>
                  <a:lnTo>
                    <a:pt x="1548244" y="6226706"/>
                  </a:lnTo>
                  <a:cubicBezTo>
                    <a:pt x="1534528" y="6225117"/>
                    <a:pt x="1520898" y="6223203"/>
                    <a:pt x="1507348" y="6221428"/>
                  </a:cubicBezTo>
                  <a:lnTo>
                    <a:pt x="1466401" y="6215904"/>
                  </a:lnTo>
                  <a:cubicBezTo>
                    <a:pt x="1452772" y="6213991"/>
                    <a:pt x="1439316" y="6211428"/>
                    <a:pt x="1425773" y="6209191"/>
                  </a:cubicBezTo>
                  <a:cubicBezTo>
                    <a:pt x="1398775" y="6204391"/>
                    <a:pt x="1371610" y="6199779"/>
                    <a:pt x="1344960" y="6193681"/>
                  </a:cubicBezTo>
                  <a:cubicBezTo>
                    <a:pt x="1318251" y="6187799"/>
                    <a:pt x="1291260" y="6182538"/>
                    <a:pt x="1265007" y="6175388"/>
                  </a:cubicBezTo>
                  <a:lnTo>
                    <a:pt x="1225415" y="6165243"/>
                  </a:lnTo>
                  <a:cubicBezTo>
                    <a:pt x="1212163" y="6161924"/>
                    <a:pt x="1198939" y="6158496"/>
                    <a:pt x="1186567" y="6154486"/>
                  </a:cubicBezTo>
                  <a:lnTo>
                    <a:pt x="1111158" y="6130918"/>
                  </a:lnTo>
                  <a:lnTo>
                    <a:pt x="1035915" y="6107163"/>
                  </a:lnTo>
                  <a:cubicBezTo>
                    <a:pt x="1010846" y="6099055"/>
                    <a:pt x="986357" y="6088784"/>
                    <a:pt x="961579" y="6079594"/>
                  </a:cubicBezTo>
                  <a:cubicBezTo>
                    <a:pt x="763709" y="6005594"/>
                    <a:pt x="572401" y="5909703"/>
                    <a:pt x="395297" y="5792812"/>
                  </a:cubicBezTo>
                  <a:lnTo>
                    <a:pt x="265239" y="5701511"/>
                  </a:lnTo>
                  <a:cubicBezTo>
                    <a:pt x="254227" y="5694155"/>
                    <a:pt x="244103" y="5685646"/>
                    <a:pt x="233756" y="5677542"/>
                  </a:cubicBezTo>
                  <a:lnTo>
                    <a:pt x="202800" y="5652902"/>
                  </a:lnTo>
                  <a:lnTo>
                    <a:pt x="140918" y="5603515"/>
                  </a:lnTo>
                  <a:cubicBezTo>
                    <a:pt x="130598" y="5595302"/>
                    <a:pt x="120280" y="5587089"/>
                    <a:pt x="110625" y="5578127"/>
                  </a:cubicBezTo>
                  <a:cubicBezTo>
                    <a:pt x="105647" y="5573779"/>
                    <a:pt x="100444" y="5569834"/>
                    <a:pt x="95631" y="5565299"/>
                  </a:cubicBezTo>
                  <a:cubicBezTo>
                    <a:pt x="90955" y="5560684"/>
                    <a:pt x="86505" y="5555666"/>
                    <a:pt x="81966" y="5550973"/>
                  </a:cubicBezTo>
                  <a:lnTo>
                    <a:pt x="27991" y="5493272"/>
                  </a:lnTo>
                  <a:cubicBezTo>
                    <a:pt x="19109" y="5483589"/>
                    <a:pt x="9758" y="5474359"/>
                    <a:pt x="1454" y="5464252"/>
                  </a:cubicBezTo>
                  <a:lnTo>
                    <a:pt x="0" y="5462518"/>
                  </a:lnTo>
                  <a:lnTo>
                    <a:pt x="0" y="4720187"/>
                  </a:lnTo>
                  <a:lnTo>
                    <a:pt x="109684" y="4836724"/>
                  </a:lnTo>
                  <a:cubicBezTo>
                    <a:pt x="173316" y="4897375"/>
                    <a:pt x="239447" y="4954160"/>
                    <a:pt x="306959" y="5007200"/>
                  </a:cubicBezTo>
                  <a:lnTo>
                    <a:pt x="358101" y="5046057"/>
                  </a:lnTo>
                  <a:lnTo>
                    <a:pt x="383328" y="5065684"/>
                  </a:lnTo>
                  <a:cubicBezTo>
                    <a:pt x="391637" y="5072316"/>
                    <a:pt x="400805" y="5077902"/>
                    <a:pt x="409503" y="5083942"/>
                  </a:cubicBezTo>
                  <a:lnTo>
                    <a:pt x="461889" y="5119888"/>
                  </a:lnTo>
                  <a:cubicBezTo>
                    <a:pt x="466184" y="5122893"/>
                    <a:pt x="470616" y="5125820"/>
                    <a:pt x="474883" y="5128933"/>
                  </a:cubicBezTo>
                  <a:cubicBezTo>
                    <a:pt x="478982" y="5132235"/>
                    <a:pt x="482476" y="5136069"/>
                    <a:pt x="486410" y="5139557"/>
                  </a:cubicBezTo>
                  <a:cubicBezTo>
                    <a:pt x="494140" y="5146613"/>
                    <a:pt x="502565" y="5152812"/>
                    <a:pt x="510852" y="5159089"/>
                  </a:cubicBezTo>
                  <a:lnTo>
                    <a:pt x="560653" y="5196893"/>
                  </a:lnTo>
                  <a:lnTo>
                    <a:pt x="585485" y="5215834"/>
                  </a:lnTo>
                  <a:cubicBezTo>
                    <a:pt x="593773" y="5222111"/>
                    <a:pt x="601864" y="5228685"/>
                    <a:pt x="610707" y="5234185"/>
                  </a:cubicBezTo>
                  <a:lnTo>
                    <a:pt x="714768" y="5303103"/>
                  </a:lnTo>
                  <a:cubicBezTo>
                    <a:pt x="856162" y="5390603"/>
                    <a:pt x="1008099" y="5459947"/>
                    <a:pt x="1166634" y="5513322"/>
                  </a:cubicBezTo>
                  <a:cubicBezTo>
                    <a:pt x="1186540" y="5519932"/>
                    <a:pt x="1205774" y="5527751"/>
                    <a:pt x="1225991" y="5533632"/>
                  </a:cubicBezTo>
                  <a:lnTo>
                    <a:pt x="1286680" y="5550705"/>
                  </a:lnTo>
                  <a:lnTo>
                    <a:pt x="1347310" y="5567995"/>
                  </a:lnTo>
                  <a:cubicBezTo>
                    <a:pt x="1357469" y="5571180"/>
                    <a:pt x="1367261" y="5573572"/>
                    <a:pt x="1377002" y="5575719"/>
                  </a:cubicBezTo>
                  <a:lnTo>
                    <a:pt x="1406328" y="5582649"/>
                  </a:lnTo>
                  <a:cubicBezTo>
                    <a:pt x="1425825" y="5587757"/>
                    <a:pt x="1445490" y="5590939"/>
                    <a:pt x="1465060" y="5594909"/>
                  </a:cubicBezTo>
                  <a:cubicBezTo>
                    <a:pt x="1484652" y="5599231"/>
                    <a:pt x="1504324" y="5601952"/>
                    <a:pt x="1523881" y="5605105"/>
                  </a:cubicBezTo>
                  <a:cubicBezTo>
                    <a:pt x="1533660" y="5606682"/>
                    <a:pt x="1543460" y="5608613"/>
                    <a:pt x="1553325" y="5609865"/>
                  </a:cubicBezTo>
                  <a:lnTo>
                    <a:pt x="1582813" y="5613593"/>
                  </a:lnTo>
                  <a:lnTo>
                    <a:pt x="1612301" y="5617321"/>
                  </a:lnTo>
                  <a:lnTo>
                    <a:pt x="1641863" y="5619910"/>
                  </a:lnTo>
                  <a:cubicBezTo>
                    <a:pt x="1799348" y="5633940"/>
                    <a:pt x="1957913" y="5625770"/>
                    <a:pt x="2117508" y="5595156"/>
                  </a:cubicBezTo>
                  <a:cubicBezTo>
                    <a:pt x="2277124" y="5564895"/>
                    <a:pt x="2437004" y="5512449"/>
                    <a:pt x="2597368" y="5447381"/>
                  </a:cubicBezTo>
                  <a:cubicBezTo>
                    <a:pt x="2757791" y="5382096"/>
                    <a:pt x="2918855" y="5304464"/>
                    <a:pt x="3082968" y="5223245"/>
                  </a:cubicBezTo>
                  <a:lnTo>
                    <a:pt x="3334855" y="5097383"/>
                  </a:lnTo>
                  <a:cubicBezTo>
                    <a:pt x="3423528" y="5054142"/>
                    <a:pt x="3511773" y="5013798"/>
                    <a:pt x="3599509" y="4976217"/>
                  </a:cubicBezTo>
                  <a:cubicBezTo>
                    <a:pt x="3774960" y="4900701"/>
                    <a:pt x="3948276" y="4837481"/>
                    <a:pt x="4112002" y="4766359"/>
                  </a:cubicBezTo>
                  <a:cubicBezTo>
                    <a:pt x="4193972" y="4730827"/>
                    <a:pt x="4273429" y="4692997"/>
                    <a:pt x="4348983" y="4649833"/>
                  </a:cubicBezTo>
                  <a:cubicBezTo>
                    <a:pt x="4424508" y="4606778"/>
                    <a:pt x="4496050" y="4558250"/>
                    <a:pt x="4560505" y="4501564"/>
                  </a:cubicBezTo>
                  <a:cubicBezTo>
                    <a:pt x="4625198" y="4445289"/>
                    <a:pt x="4682991" y="4381021"/>
                    <a:pt x="4731963" y="4309870"/>
                  </a:cubicBezTo>
                  <a:cubicBezTo>
                    <a:pt x="4781043" y="4238747"/>
                    <a:pt x="4821275" y="4160848"/>
                    <a:pt x="4852344" y="4078640"/>
                  </a:cubicBezTo>
                  <a:lnTo>
                    <a:pt x="4863972" y="4047790"/>
                  </a:lnTo>
                  <a:lnTo>
                    <a:pt x="4874144" y="4016320"/>
                  </a:lnTo>
                  <a:lnTo>
                    <a:pt x="4884127" y="3984682"/>
                  </a:lnTo>
                  <a:cubicBezTo>
                    <a:pt x="4887242" y="3973925"/>
                    <a:pt x="4889981" y="3962835"/>
                    <a:pt x="4892800" y="3951883"/>
                  </a:cubicBezTo>
                  <a:lnTo>
                    <a:pt x="4909526" y="3886001"/>
                  </a:lnTo>
                  <a:lnTo>
                    <a:pt x="4917687" y="3852948"/>
                  </a:lnTo>
                  <a:lnTo>
                    <a:pt x="4921768" y="3836422"/>
                  </a:lnTo>
                  <a:lnTo>
                    <a:pt x="4924845" y="3819742"/>
                  </a:lnTo>
                  <a:cubicBezTo>
                    <a:pt x="4933092" y="3775120"/>
                    <a:pt x="4941231" y="3730469"/>
                    <a:pt x="4948230" y="3685744"/>
                  </a:cubicBezTo>
                  <a:cubicBezTo>
                    <a:pt x="4953579" y="3640694"/>
                    <a:pt x="4958249" y="3595577"/>
                    <a:pt x="4962782" y="3550540"/>
                  </a:cubicBezTo>
                  <a:cubicBezTo>
                    <a:pt x="4976580" y="3369692"/>
                    <a:pt x="4965812" y="3187942"/>
                    <a:pt x="4939468" y="3010249"/>
                  </a:cubicBezTo>
                  <a:cubicBezTo>
                    <a:pt x="4912965" y="2832281"/>
                    <a:pt x="4870237" y="2658196"/>
                    <a:pt x="4816901" y="2488224"/>
                  </a:cubicBezTo>
                  <a:cubicBezTo>
                    <a:pt x="4810197" y="2466954"/>
                    <a:pt x="4803984" y="2445582"/>
                    <a:pt x="4797005" y="2424470"/>
                  </a:cubicBezTo>
                  <a:cubicBezTo>
                    <a:pt x="4789399" y="2403537"/>
                    <a:pt x="4781686" y="2382574"/>
                    <a:pt x="4774433" y="2361620"/>
                  </a:cubicBezTo>
                  <a:lnTo>
                    <a:pt x="4752459" y="2298700"/>
                  </a:lnTo>
                  <a:lnTo>
                    <a:pt x="4728083" y="2236526"/>
                  </a:lnTo>
                  <a:cubicBezTo>
                    <a:pt x="4719957" y="2215802"/>
                    <a:pt x="4712352" y="2194869"/>
                    <a:pt x="4704471" y="2174095"/>
                  </a:cubicBezTo>
                  <a:lnTo>
                    <a:pt x="4678399" y="2112626"/>
                  </a:lnTo>
                  <a:lnTo>
                    <a:pt x="4652601" y="2050999"/>
                  </a:lnTo>
                  <a:cubicBezTo>
                    <a:pt x="4643711" y="2030533"/>
                    <a:pt x="4633616" y="2010672"/>
                    <a:pt x="4624205" y="1990415"/>
                  </a:cubicBezTo>
                  <a:lnTo>
                    <a:pt x="4595398" y="1930069"/>
                  </a:lnTo>
                  <a:cubicBezTo>
                    <a:pt x="4585714" y="1909969"/>
                    <a:pt x="4574413" y="1890713"/>
                    <a:pt x="4563827" y="1870952"/>
                  </a:cubicBezTo>
                  <a:lnTo>
                    <a:pt x="4531433" y="1812311"/>
                  </a:lnTo>
                  <a:lnTo>
                    <a:pt x="4523315" y="1797616"/>
                  </a:lnTo>
                  <a:lnTo>
                    <a:pt x="4514482" y="1783425"/>
                  </a:lnTo>
                  <a:lnTo>
                    <a:pt x="4496845" y="1754936"/>
                  </a:lnTo>
                  <a:lnTo>
                    <a:pt x="4461463" y="1697929"/>
                  </a:lnTo>
                  <a:lnTo>
                    <a:pt x="4452660" y="1683629"/>
                  </a:lnTo>
                  <a:lnTo>
                    <a:pt x="4443141" y="1669834"/>
                  </a:lnTo>
                  <a:lnTo>
                    <a:pt x="4424241" y="1642166"/>
                  </a:lnTo>
                  <a:cubicBezTo>
                    <a:pt x="4399005" y="1605265"/>
                    <a:pt x="4374512" y="1567751"/>
                    <a:pt x="4346886" y="1532412"/>
                  </a:cubicBezTo>
                  <a:cubicBezTo>
                    <a:pt x="4240477" y="1388328"/>
                    <a:pt x="4120362" y="1253437"/>
                    <a:pt x="3985497" y="1134649"/>
                  </a:cubicBezTo>
                  <a:cubicBezTo>
                    <a:pt x="3850799" y="1015675"/>
                    <a:pt x="3702920" y="911715"/>
                    <a:pt x="3545665" y="825877"/>
                  </a:cubicBezTo>
                  <a:lnTo>
                    <a:pt x="3486190" y="794756"/>
                  </a:lnTo>
                  <a:cubicBezTo>
                    <a:pt x="3466181" y="784640"/>
                    <a:pt x="3446893" y="773560"/>
                    <a:pt x="3426182" y="764765"/>
                  </a:cubicBezTo>
                  <a:lnTo>
                    <a:pt x="3365044" y="737255"/>
                  </a:lnTo>
                  <a:lnTo>
                    <a:pt x="3334529" y="723514"/>
                  </a:lnTo>
                  <a:cubicBezTo>
                    <a:pt x="3324394" y="718943"/>
                    <a:pt x="3314287" y="714265"/>
                    <a:pt x="3303733" y="710395"/>
                  </a:cubicBezTo>
                  <a:cubicBezTo>
                    <a:pt x="3262013" y="694346"/>
                    <a:pt x="3220711" y="677599"/>
                    <a:pt x="3179033" y="662259"/>
                  </a:cubicBezTo>
                  <a:lnTo>
                    <a:pt x="3052408" y="620447"/>
                  </a:lnTo>
                  <a:lnTo>
                    <a:pt x="2924325" y="584505"/>
                  </a:lnTo>
                  <a:cubicBezTo>
                    <a:pt x="2903106" y="578471"/>
                    <a:pt x="2881119" y="574434"/>
                    <a:pt x="2859667" y="569266"/>
                  </a:cubicBezTo>
                  <a:lnTo>
                    <a:pt x="2795226" y="554085"/>
                  </a:lnTo>
                  <a:cubicBezTo>
                    <a:pt x="2774078" y="548652"/>
                    <a:pt x="2751709" y="544744"/>
                    <a:pt x="2729702" y="540354"/>
                  </a:cubicBezTo>
                  <a:lnTo>
                    <a:pt x="2663758" y="527322"/>
                  </a:lnTo>
                  <a:lnTo>
                    <a:pt x="2630927" y="520495"/>
                  </a:lnTo>
                  <a:lnTo>
                    <a:pt x="2597965" y="515024"/>
                  </a:lnTo>
                  <a:cubicBezTo>
                    <a:pt x="2575970" y="511449"/>
                    <a:pt x="2554112" y="507795"/>
                    <a:pt x="2532205" y="503895"/>
                  </a:cubicBezTo>
                  <a:cubicBezTo>
                    <a:pt x="2357016" y="475037"/>
                    <a:pt x="2182954" y="456682"/>
                    <a:pt x="2010064" y="452552"/>
                  </a:cubicBezTo>
                  <a:cubicBezTo>
                    <a:pt x="1837255" y="448558"/>
                    <a:pt x="1665388" y="457916"/>
                    <a:pt x="1494552" y="485055"/>
                  </a:cubicBezTo>
                  <a:cubicBezTo>
                    <a:pt x="1452133" y="492816"/>
                    <a:pt x="1409569" y="501117"/>
                    <a:pt x="1366896" y="509389"/>
                  </a:cubicBezTo>
                  <a:cubicBezTo>
                    <a:pt x="1324862" y="520035"/>
                    <a:pt x="1282333" y="529505"/>
                    <a:pt x="1240175" y="541045"/>
                  </a:cubicBezTo>
                  <a:lnTo>
                    <a:pt x="1177438" y="560170"/>
                  </a:lnTo>
                  <a:lnTo>
                    <a:pt x="1145987" y="569826"/>
                  </a:lnTo>
                  <a:lnTo>
                    <a:pt x="1130315" y="574669"/>
                  </a:lnTo>
                  <a:lnTo>
                    <a:pt x="1114873" y="580384"/>
                  </a:lnTo>
                  <a:lnTo>
                    <a:pt x="1052839" y="602943"/>
                  </a:lnTo>
                  <a:cubicBezTo>
                    <a:pt x="1032151" y="610499"/>
                    <a:pt x="1011255" y="617535"/>
                    <a:pt x="991135" y="626866"/>
                  </a:cubicBezTo>
                  <a:lnTo>
                    <a:pt x="930179" y="653191"/>
                  </a:lnTo>
                  <a:cubicBezTo>
                    <a:pt x="909850" y="662002"/>
                    <a:pt x="889443" y="670676"/>
                    <a:pt x="869768" y="680937"/>
                  </a:cubicBezTo>
                  <a:lnTo>
                    <a:pt x="810085" y="710734"/>
                  </a:lnTo>
                  <a:cubicBezTo>
                    <a:pt x="790331" y="720859"/>
                    <a:pt x="770124" y="730514"/>
                    <a:pt x="751220" y="741794"/>
                  </a:cubicBezTo>
                  <a:cubicBezTo>
                    <a:pt x="673929" y="784955"/>
                    <a:pt x="598827" y="830326"/>
                    <a:pt x="532669" y="881688"/>
                  </a:cubicBezTo>
                  <a:cubicBezTo>
                    <a:pt x="464226" y="931625"/>
                    <a:pt x="406969" y="988270"/>
                    <a:pt x="354185" y="1050286"/>
                  </a:cubicBezTo>
                  <a:lnTo>
                    <a:pt x="315980" y="1098125"/>
                  </a:lnTo>
                  <a:lnTo>
                    <a:pt x="280345" y="1149782"/>
                  </a:lnTo>
                  <a:cubicBezTo>
                    <a:pt x="268144" y="1166335"/>
                    <a:pt x="257438" y="1185955"/>
                    <a:pt x="245890" y="1203959"/>
                  </a:cubicBezTo>
                  <a:cubicBezTo>
                    <a:pt x="234552" y="1222481"/>
                    <a:pt x="223171" y="1240298"/>
                    <a:pt x="212162" y="1260184"/>
                  </a:cubicBezTo>
                  <a:cubicBezTo>
                    <a:pt x="168299" y="1337574"/>
                    <a:pt x="125055" y="1419360"/>
                    <a:pt x="80716" y="1502476"/>
                  </a:cubicBezTo>
                  <a:lnTo>
                    <a:pt x="0" y="1648841"/>
                  </a:lnTo>
                  <a:lnTo>
                    <a:pt x="0" y="954863"/>
                  </a:lnTo>
                  <a:lnTo>
                    <a:pt x="43491" y="895513"/>
                  </a:lnTo>
                  <a:cubicBezTo>
                    <a:pt x="59888" y="874984"/>
                    <a:pt x="77014" y="854766"/>
                    <a:pt x="93923" y="834489"/>
                  </a:cubicBezTo>
                  <a:cubicBezTo>
                    <a:pt x="163245" y="754880"/>
                    <a:pt x="240806" y="679565"/>
                    <a:pt x="323465" y="617671"/>
                  </a:cubicBezTo>
                  <a:cubicBezTo>
                    <a:pt x="405002" y="553042"/>
                    <a:pt x="490132" y="499230"/>
                    <a:pt x="574777" y="446794"/>
                  </a:cubicBezTo>
                  <a:cubicBezTo>
                    <a:pt x="595733" y="433050"/>
                    <a:pt x="617442" y="421248"/>
                    <a:pt x="638943" y="408925"/>
                  </a:cubicBezTo>
                  <a:lnTo>
                    <a:pt x="703505" y="371742"/>
                  </a:lnTo>
                  <a:cubicBezTo>
                    <a:pt x="724798" y="358900"/>
                    <a:pt x="747120" y="347842"/>
                    <a:pt x="769262" y="336154"/>
                  </a:cubicBezTo>
                  <a:lnTo>
                    <a:pt x="835552" y="301173"/>
                  </a:lnTo>
                  <a:cubicBezTo>
                    <a:pt x="857427" y="289183"/>
                    <a:pt x="880470" y="278896"/>
                    <a:pt x="902979" y="268004"/>
                  </a:cubicBezTo>
                  <a:lnTo>
                    <a:pt x="971127" y="235607"/>
                  </a:lnTo>
                  <a:lnTo>
                    <a:pt x="988238" y="227556"/>
                  </a:lnTo>
                  <a:lnTo>
                    <a:pt x="1005744" y="220191"/>
                  </a:lnTo>
                  <a:lnTo>
                    <a:pt x="1040729" y="205569"/>
                  </a:lnTo>
                  <a:lnTo>
                    <a:pt x="1110835" y="176248"/>
                  </a:lnTo>
                  <a:cubicBezTo>
                    <a:pt x="1157999" y="157703"/>
                    <a:pt x="1206322" y="141323"/>
                    <a:pt x="1254256" y="123796"/>
                  </a:cubicBezTo>
                  <a:cubicBezTo>
                    <a:pt x="1302938" y="108671"/>
                    <a:pt x="1352074" y="94017"/>
                    <a:pt x="1401310" y="79852"/>
                  </a:cubicBezTo>
                  <a:cubicBezTo>
                    <a:pt x="1599497" y="26774"/>
                    <a:pt x="1806373" y="-329"/>
                    <a:pt x="2011811" y="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6AC5DCC-C3CC-4FD5-AD4E-13A1BE5F7F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297400"/>
              <a:ext cx="5215811" cy="6107388"/>
            </a:xfrm>
            <a:custGeom>
              <a:avLst/>
              <a:gdLst>
                <a:gd name="connsiteX0" fmla="*/ 1869139 w 5215811"/>
                <a:gd name="connsiteY0" fmla="*/ 9 h 6107388"/>
                <a:gd name="connsiteX1" fmla="*/ 2791149 w 5215811"/>
                <a:gd name="connsiteY1" fmla="*/ 130229 h 6107388"/>
                <a:gd name="connsiteX2" fmla="*/ 4760307 w 5215811"/>
                <a:gd name="connsiteY2" fmla="*/ 1608408 h 6107388"/>
                <a:gd name="connsiteX3" fmla="*/ 5108574 w 5215811"/>
                <a:gd name="connsiteY3" fmla="*/ 4050383 h 6107388"/>
                <a:gd name="connsiteX4" fmla="*/ 3434916 w 5215811"/>
                <a:gd name="connsiteY4" fmla="*/ 5503134 h 6107388"/>
                <a:gd name="connsiteX5" fmla="*/ 1137841 w 5215811"/>
                <a:gd name="connsiteY5" fmla="*/ 6033968 h 6107388"/>
                <a:gd name="connsiteX6" fmla="*/ 217555 w 5215811"/>
                <a:gd name="connsiteY6" fmla="*/ 5598945 h 6107388"/>
                <a:gd name="connsiteX7" fmla="*/ 0 w 5215811"/>
                <a:gd name="connsiteY7" fmla="*/ 5419622 h 6107388"/>
                <a:gd name="connsiteX8" fmla="*/ 0 w 5215811"/>
                <a:gd name="connsiteY8" fmla="*/ 4571683 h 6107388"/>
                <a:gd name="connsiteX9" fmla="*/ 18056 w 5215811"/>
                <a:gd name="connsiteY9" fmla="*/ 4599282 h 6107388"/>
                <a:gd name="connsiteX10" fmla="*/ 358324 w 5215811"/>
                <a:gd name="connsiteY10" fmla="*/ 4988154 h 6107388"/>
                <a:gd name="connsiteX11" fmla="*/ 1282741 w 5215811"/>
                <a:gd name="connsiteY11" fmla="*/ 5493193 h 6107388"/>
                <a:gd name="connsiteX12" fmla="*/ 2172794 w 5215811"/>
                <a:gd name="connsiteY12" fmla="*/ 5470630 h 6107388"/>
                <a:gd name="connsiteX13" fmla="*/ 3146893 w 5215811"/>
                <a:gd name="connsiteY13" fmla="*/ 5016296 h 6107388"/>
                <a:gd name="connsiteX14" fmla="*/ 3574114 w 5215811"/>
                <a:gd name="connsiteY14" fmla="*/ 4791124 h 6107388"/>
                <a:gd name="connsiteX15" fmla="*/ 4244948 w 5215811"/>
                <a:gd name="connsiteY15" fmla="*/ 4392664 h 6107388"/>
                <a:gd name="connsiteX16" fmla="*/ 4556385 w 5215811"/>
                <a:gd name="connsiteY16" fmla="*/ 3902656 h 6107388"/>
                <a:gd name="connsiteX17" fmla="*/ 4616354 w 5215811"/>
                <a:gd name="connsiteY17" fmla="*/ 2851680 h 6107388"/>
                <a:gd name="connsiteX18" fmla="*/ 4269266 w 5215811"/>
                <a:gd name="connsiteY18" fmla="*/ 1889625 h 6107388"/>
                <a:gd name="connsiteX19" fmla="*/ 2645976 w 5215811"/>
                <a:gd name="connsiteY19" fmla="*/ 671162 h 6107388"/>
                <a:gd name="connsiteX20" fmla="*/ 1648930 w 5215811"/>
                <a:gd name="connsiteY20" fmla="*/ 573017 h 6107388"/>
                <a:gd name="connsiteX21" fmla="*/ 771768 w 5215811"/>
                <a:gd name="connsiteY21" fmla="*/ 865882 h 6107388"/>
                <a:gd name="connsiteX22" fmla="*/ 433617 w 5215811"/>
                <a:gd name="connsiteY22" fmla="*/ 1119441 h 6107388"/>
                <a:gd name="connsiteX23" fmla="*/ 200571 w 5215811"/>
                <a:gd name="connsiteY23" fmla="*/ 1486480 h 6107388"/>
                <a:gd name="connsiteX24" fmla="*/ 47077 w 5215811"/>
                <a:gd name="connsiteY24" fmla="*/ 1753604 h 6107388"/>
                <a:gd name="connsiteX25" fmla="*/ 0 w 5215811"/>
                <a:gd name="connsiteY25" fmla="*/ 1831655 h 6107388"/>
                <a:gd name="connsiteX26" fmla="*/ 0 w 5215811"/>
                <a:gd name="connsiteY26" fmla="*/ 751112 h 6107388"/>
                <a:gd name="connsiteX27" fmla="*/ 6994 w 5215811"/>
                <a:gd name="connsiteY27" fmla="*/ 742614 h 6107388"/>
                <a:gd name="connsiteX28" fmla="*/ 484047 w 5215811"/>
                <a:gd name="connsiteY28" fmla="*/ 378777 h 6107388"/>
                <a:gd name="connsiteX29" fmla="*/ 1869139 w 5215811"/>
                <a:gd name="connsiteY29" fmla="*/ 9 h 6107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5811" h="6107388">
                  <a:moveTo>
                    <a:pt x="1869139" y="9"/>
                  </a:moveTo>
                  <a:cubicBezTo>
                    <a:pt x="2160924" y="-706"/>
                    <a:pt x="2465752" y="43039"/>
                    <a:pt x="2791149" y="130229"/>
                  </a:cubicBezTo>
                  <a:cubicBezTo>
                    <a:pt x="3651198" y="360678"/>
                    <a:pt x="4339884" y="907924"/>
                    <a:pt x="4760307" y="1608408"/>
                  </a:cubicBezTo>
                  <a:cubicBezTo>
                    <a:pt x="5188180" y="2321320"/>
                    <a:pt x="5338357" y="3192822"/>
                    <a:pt x="5108574" y="4050383"/>
                  </a:cubicBezTo>
                  <a:cubicBezTo>
                    <a:pt x="4880820" y="4900373"/>
                    <a:pt x="4152841" y="5098512"/>
                    <a:pt x="3434916" y="5503134"/>
                  </a:cubicBezTo>
                  <a:cubicBezTo>
                    <a:pt x="2717099" y="5907783"/>
                    <a:pt x="2005568" y="6266474"/>
                    <a:pt x="1137841" y="6033968"/>
                  </a:cubicBezTo>
                  <a:cubicBezTo>
                    <a:pt x="783079" y="5938910"/>
                    <a:pt x="479573" y="5790114"/>
                    <a:pt x="217555" y="5598945"/>
                  </a:cubicBezTo>
                  <a:lnTo>
                    <a:pt x="0" y="5419622"/>
                  </a:lnTo>
                  <a:lnTo>
                    <a:pt x="0" y="4571683"/>
                  </a:lnTo>
                  <a:lnTo>
                    <a:pt x="18056" y="4599282"/>
                  </a:lnTo>
                  <a:cubicBezTo>
                    <a:pt x="124071" y="4746782"/>
                    <a:pt x="237002" y="4875718"/>
                    <a:pt x="358324" y="4988154"/>
                  </a:cubicBezTo>
                  <a:cubicBezTo>
                    <a:pt x="621323" y="5231809"/>
                    <a:pt x="923667" y="5396979"/>
                    <a:pt x="1282741" y="5493193"/>
                  </a:cubicBezTo>
                  <a:cubicBezTo>
                    <a:pt x="1573894" y="5571207"/>
                    <a:pt x="1856732" y="5563878"/>
                    <a:pt x="2172794" y="5470630"/>
                  </a:cubicBezTo>
                  <a:cubicBezTo>
                    <a:pt x="2498985" y="5374183"/>
                    <a:pt x="2832844" y="5193315"/>
                    <a:pt x="3146893" y="5016296"/>
                  </a:cubicBezTo>
                  <a:cubicBezTo>
                    <a:pt x="3293538" y="4933641"/>
                    <a:pt x="3436182" y="4861160"/>
                    <a:pt x="3574114" y="4791124"/>
                  </a:cubicBezTo>
                  <a:cubicBezTo>
                    <a:pt x="3841238" y="4655550"/>
                    <a:pt x="4071901" y="4538375"/>
                    <a:pt x="4244948" y="4392664"/>
                  </a:cubicBezTo>
                  <a:cubicBezTo>
                    <a:pt x="4405844" y="4257259"/>
                    <a:pt x="4501845" y="4106204"/>
                    <a:pt x="4556385" y="3902656"/>
                  </a:cubicBezTo>
                  <a:cubicBezTo>
                    <a:pt x="4649063" y="3556776"/>
                    <a:pt x="4669271" y="3203187"/>
                    <a:pt x="4616354" y="2851680"/>
                  </a:cubicBezTo>
                  <a:cubicBezTo>
                    <a:pt x="4565198" y="2511774"/>
                    <a:pt x="4448474" y="2188147"/>
                    <a:pt x="4269266" y="1889625"/>
                  </a:cubicBezTo>
                  <a:cubicBezTo>
                    <a:pt x="3907781" y="1287586"/>
                    <a:pt x="3331245" y="854780"/>
                    <a:pt x="2645976" y="671162"/>
                  </a:cubicBezTo>
                  <a:cubicBezTo>
                    <a:pt x="2278249" y="572630"/>
                    <a:pt x="1952074" y="540526"/>
                    <a:pt x="1648930" y="573017"/>
                  </a:cubicBezTo>
                  <a:cubicBezTo>
                    <a:pt x="1351746" y="604901"/>
                    <a:pt x="1064785" y="700731"/>
                    <a:pt x="771768" y="865882"/>
                  </a:cubicBezTo>
                  <a:cubicBezTo>
                    <a:pt x="568061" y="980657"/>
                    <a:pt x="486465" y="1058486"/>
                    <a:pt x="433617" y="1119441"/>
                  </a:cubicBezTo>
                  <a:cubicBezTo>
                    <a:pt x="358307" y="1206256"/>
                    <a:pt x="292149" y="1323808"/>
                    <a:pt x="200571" y="1486480"/>
                  </a:cubicBezTo>
                  <a:cubicBezTo>
                    <a:pt x="156644" y="1564432"/>
                    <a:pt x="106654" y="1653214"/>
                    <a:pt x="47077" y="1753604"/>
                  </a:cubicBezTo>
                  <a:lnTo>
                    <a:pt x="0" y="1831655"/>
                  </a:lnTo>
                  <a:lnTo>
                    <a:pt x="0" y="751112"/>
                  </a:lnTo>
                  <a:lnTo>
                    <a:pt x="6994" y="742614"/>
                  </a:lnTo>
                  <a:cubicBezTo>
                    <a:pt x="117721" y="617683"/>
                    <a:pt x="259696" y="505222"/>
                    <a:pt x="484047" y="378777"/>
                  </a:cubicBezTo>
                  <a:cubicBezTo>
                    <a:pt x="932751" y="125890"/>
                    <a:pt x="1382831" y="1200"/>
                    <a:pt x="1869139" y="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BBCC2F4-EFA7-4AF4-B538-AC4022D90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319367"/>
              <a:ext cx="5217956" cy="6100079"/>
            </a:xfrm>
            <a:custGeom>
              <a:avLst/>
              <a:gdLst>
                <a:gd name="connsiteX0" fmla="*/ 1951393 w 5217956"/>
                <a:gd name="connsiteY0" fmla="*/ 82 h 6100079"/>
                <a:gd name="connsiteX1" fmla="*/ 2855177 w 5217956"/>
                <a:gd name="connsiteY1" fmla="*/ 125419 h 6100079"/>
                <a:gd name="connsiteX2" fmla="*/ 4779341 w 5217956"/>
                <a:gd name="connsiteY2" fmla="*/ 1591542 h 6100079"/>
                <a:gd name="connsiteX3" fmla="*/ 5108573 w 5217956"/>
                <a:gd name="connsiteY3" fmla="*/ 4028416 h 6100079"/>
                <a:gd name="connsiteX4" fmla="*/ 3459358 w 5217956"/>
                <a:gd name="connsiteY4" fmla="*/ 5487716 h 6100079"/>
                <a:gd name="connsiteX5" fmla="*/ 1203274 w 5217956"/>
                <a:gd name="connsiteY5" fmla="*/ 6029534 h 6100079"/>
                <a:gd name="connsiteX6" fmla="*/ 59920 w 5217956"/>
                <a:gd name="connsiteY6" fmla="*/ 5396467 h 6100079"/>
                <a:gd name="connsiteX7" fmla="*/ 0 w 5217956"/>
                <a:gd name="connsiteY7" fmla="*/ 5333382 h 6100079"/>
                <a:gd name="connsiteX8" fmla="*/ 0 w 5217956"/>
                <a:gd name="connsiteY8" fmla="*/ 4205833 h 6100079"/>
                <a:gd name="connsiteX9" fmla="*/ 58036 w 5217956"/>
                <a:gd name="connsiteY9" fmla="*/ 4310048 h 6100079"/>
                <a:gd name="connsiteX10" fmla="*/ 520779 w 5217956"/>
                <a:gd name="connsiteY10" fmla="*/ 4907591 h 6100079"/>
                <a:gd name="connsiteX11" fmla="*/ 1377154 w 5217956"/>
                <a:gd name="connsiteY11" fmla="*/ 5380604 h 6100079"/>
                <a:gd name="connsiteX12" fmla="*/ 3123340 w 5217956"/>
                <a:gd name="connsiteY12" fmla="*/ 4905715 h 6100079"/>
                <a:gd name="connsiteX13" fmla="*/ 3547863 w 5217956"/>
                <a:gd name="connsiteY13" fmla="*/ 4676342 h 6100079"/>
                <a:gd name="connsiteX14" fmla="*/ 4186753 w 5217956"/>
                <a:gd name="connsiteY14" fmla="*/ 4289376 h 6100079"/>
                <a:gd name="connsiteX15" fmla="*/ 4459565 w 5217956"/>
                <a:gd name="connsiteY15" fmla="*/ 3854399 h 6100079"/>
                <a:gd name="connsiteX16" fmla="*/ 4521015 w 5217956"/>
                <a:gd name="connsiteY16" fmla="*/ 2849377 h 6100079"/>
                <a:gd name="connsiteX17" fmla="*/ 4199723 w 5217956"/>
                <a:gd name="connsiteY17" fmla="*/ 1931213 h 6100079"/>
                <a:gd name="connsiteX18" fmla="*/ 2681217 w 5217956"/>
                <a:gd name="connsiteY18" fmla="*/ 774211 h 6100079"/>
                <a:gd name="connsiteX19" fmla="*/ 926547 w 5217956"/>
                <a:gd name="connsiteY19" fmla="*/ 967112 h 6100079"/>
                <a:gd name="connsiteX20" fmla="*/ 622677 w 5217956"/>
                <a:gd name="connsiteY20" fmla="*/ 1197863 h 6100079"/>
                <a:gd name="connsiteX21" fmla="*/ 404892 w 5217956"/>
                <a:gd name="connsiteY21" fmla="*/ 1547314 h 6100079"/>
                <a:gd name="connsiteX22" fmla="*/ 40135 w 5217956"/>
                <a:gd name="connsiteY22" fmla="*/ 2159090 h 6100079"/>
                <a:gd name="connsiteX23" fmla="*/ 0 w 5217956"/>
                <a:gd name="connsiteY23" fmla="*/ 2219367 h 6100079"/>
                <a:gd name="connsiteX24" fmla="*/ 0 w 5217956"/>
                <a:gd name="connsiteY24" fmla="*/ 915659 h 6100079"/>
                <a:gd name="connsiteX25" fmla="*/ 58609 w 5217956"/>
                <a:gd name="connsiteY25" fmla="*/ 828051 h 6100079"/>
                <a:gd name="connsiteX26" fmla="*/ 590688 w 5217956"/>
                <a:gd name="connsiteY26" fmla="*/ 385385 h 6100079"/>
                <a:gd name="connsiteX27" fmla="*/ 1951393 w 5217956"/>
                <a:gd name="connsiteY27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217956" h="6100079">
                  <a:moveTo>
                    <a:pt x="1951393" y="82"/>
                  </a:moveTo>
                  <a:cubicBezTo>
                    <a:pt x="2237631" y="-2119"/>
                    <a:pt x="2536431" y="40011"/>
                    <a:pt x="2855177" y="125419"/>
                  </a:cubicBezTo>
                  <a:cubicBezTo>
                    <a:pt x="3697704" y="351173"/>
                    <a:pt x="4370490" y="894159"/>
                    <a:pt x="4779341" y="1591542"/>
                  </a:cubicBezTo>
                  <a:cubicBezTo>
                    <a:pt x="5195534" y="2301324"/>
                    <a:pt x="5338356" y="3170855"/>
                    <a:pt x="5108573" y="4028416"/>
                  </a:cubicBezTo>
                  <a:cubicBezTo>
                    <a:pt x="4880819" y="4878406"/>
                    <a:pt x="4165603" y="5079965"/>
                    <a:pt x="3459358" y="5487716"/>
                  </a:cubicBezTo>
                  <a:cubicBezTo>
                    <a:pt x="2753114" y="5895466"/>
                    <a:pt x="2053264" y="6257288"/>
                    <a:pt x="1203274" y="6029534"/>
                  </a:cubicBezTo>
                  <a:cubicBezTo>
                    <a:pt x="739884" y="5905369"/>
                    <a:pt x="366399" y="5685345"/>
                    <a:pt x="59920" y="5396467"/>
                  </a:cubicBezTo>
                  <a:lnTo>
                    <a:pt x="0" y="5333382"/>
                  </a:lnTo>
                  <a:lnTo>
                    <a:pt x="0" y="4205833"/>
                  </a:lnTo>
                  <a:lnTo>
                    <a:pt x="58036" y="4310048"/>
                  </a:lnTo>
                  <a:cubicBezTo>
                    <a:pt x="197935" y="4550245"/>
                    <a:pt x="350594" y="4747142"/>
                    <a:pt x="520779" y="4907591"/>
                  </a:cubicBezTo>
                  <a:cubicBezTo>
                    <a:pt x="763600" y="5136565"/>
                    <a:pt x="1043821" y="5291288"/>
                    <a:pt x="1377154" y="5380604"/>
                  </a:cubicBezTo>
                  <a:cubicBezTo>
                    <a:pt x="1963029" y="5537589"/>
                    <a:pt x="2470519" y="5282804"/>
                    <a:pt x="3123340" y="4905715"/>
                  </a:cubicBezTo>
                  <a:cubicBezTo>
                    <a:pt x="3269800" y="4821157"/>
                    <a:pt x="3411134" y="4747512"/>
                    <a:pt x="3547863" y="4676342"/>
                  </a:cubicBezTo>
                  <a:cubicBezTo>
                    <a:pt x="3804497" y="4542710"/>
                    <a:pt x="4026085" y="4427393"/>
                    <a:pt x="4186753" y="4289376"/>
                  </a:cubicBezTo>
                  <a:cubicBezTo>
                    <a:pt x="4329009" y="4167293"/>
                    <a:pt x="4410589" y="4037181"/>
                    <a:pt x="4459565" y="3854399"/>
                  </a:cubicBezTo>
                  <a:cubicBezTo>
                    <a:pt x="4548302" y="3523229"/>
                    <a:pt x="4568981" y="3185183"/>
                    <a:pt x="4521015" y="2849377"/>
                  </a:cubicBezTo>
                  <a:cubicBezTo>
                    <a:pt x="4474709" y="2524680"/>
                    <a:pt x="4366564" y="2215756"/>
                    <a:pt x="4199723" y="1931213"/>
                  </a:cubicBezTo>
                  <a:cubicBezTo>
                    <a:pt x="3863270" y="1357325"/>
                    <a:pt x="3323982" y="946439"/>
                    <a:pt x="2681217" y="774211"/>
                  </a:cubicBezTo>
                  <a:cubicBezTo>
                    <a:pt x="2001139" y="591984"/>
                    <a:pt x="1476322" y="649699"/>
                    <a:pt x="926547" y="967112"/>
                  </a:cubicBezTo>
                  <a:cubicBezTo>
                    <a:pt x="740730" y="1074393"/>
                    <a:pt x="668642" y="1143989"/>
                    <a:pt x="622677" y="1197863"/>
                  </a:cubicBezTo>
                  <a:cubicBezTo>
                    <a:pt x="555599" y="1276450"/>
                    <a:pt x="492360" y="1390031"/>
                    <a:pt x="404892" y="1547314"/>
                  </a:cubicBezTo>
                  <a:cubicBezTo>
                    <a:pt x="317047" y="1705133"/>
                    <a:pt x="204816" y="1906756"/>
                    <a:pt x="40135" y="2159090"/>
                  </a:cubicBezTo>
                  <a:lnTo>
                    <a:pt x="0" y="2219367"/>
                  </a:lnTo>
                  <a:lnTo>
                    <a:pt x="0" y="915659"/>
                  </a:lnTo>
                  <a:lnTo>
                    <a:pt x="58609" y="828051"/>
                  </a:lnTo>
                  <a:cubicBezTo>
                    <a:pt x="177453" y="670481"/>
                    <a:pt x="325846" y="538291"/>
                    <a:pt x="590688" y="385385"/>
                  </a:cubicBezTo>
                  <a:cubicBezTo>
                    <a:pt x="1032158" y="130559"/>
                    <a:pt x="1474329" y="3750"/>
                    <a:pt x="1951393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A9D1364-B6A3-44CB-9FBA-C528F0CE9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319367"/>
              <a:ext cx="5217957" cy="6100079"/>
            </a:xfrm>
            <a:custGeom>
              <a:avLst/>
              <a:gdLst>
                <a:gd name="connsiteX0" fmla="*/ 1951394 w 5217957"/>
                <a:gd name="connsiteY0" fmla="*/ 82 h 6100079"/>
                <a:gd name="connsiteX1" fmla="*/ 2855178 w 5217957"/>
                <a:gd name="connsiteY1" fmla="*/ 125419 h 6100079"/>
                <a:gd name="connsiteX2" fmla="*/ 4779341 w 5217957"/>
                <a:gd name="connsiteY2" fmla="*/ 1591542 h 6100079"/>
                <a:gd name="connsiteX3" fmla="*/ 5108574 w 5217957"/>
                <a:gd name="connsiteY3" fmla="*/ 4028416 h 6100079"/>
                <a:gd name="connsiteX4" fmla="*/ 3459359 w 5217957"/>
                <a:gd name="connsiteY4" fmla="*/ 5487716 h 6100079"/>
                <a:gd name="connsiteX5" fmla="*/ 1203275 w 5217957"/>
                <a:gd name="connsiteY5" fmla="*/ 6029534 h 6100079"/>
                <a:gd name="connsiteX6" fmla="*/ 59921 w 5217957"/>
                <a:gd name="connsiteY6" fmla="*/ 5396467 h 6100079"/>
                <a:gd name="connsiteX7" fmla="*/ 0 w 5217957"/>
                <a:gd name="connsiteY7" fmla="*/ 5333381 h 6100079"/>
                <a:gd name="connsiteX8" fmla="*/ 0 w 5217957"/>
                <a:gd name="connsiteY8" fmla="*/ 4427327 h 6100079"/>
                <a:gd name="connsiteX9" fmla="*/ 112056 w 5217957"/>
                <a:gd name="connsiteY9" fmla="*/ 4602502 h 6100079"/>
                <a:gd name="connsiteX10" fmla="*/ 443875 w 5217957"/>
                <a:gd name="connsiteY10" fmla="*/ 4989110 h 6100079"/>
                <a:gd name="connsiteX11" fmla="*/ 1348175 w 5217957"/>
                <a:gd name="connsiteY11" fmla="*/ 5488759 h 6100079"/>
                <a:gd name="connsiteX12" fmla="*/ 2221463 w 5217957"/>
                <a:gd name="connsiteY12" fmla="*/ 5461704 h 6100079"/>
                <a:gd name="connsiteX13" fmla="*/ 3179339 w 5217957"/>
                <a:gd name="connsiteY13" fmla="*/ 5003023 h 6100079"/>
                <a:gd name="connsiteX14" fmla="*/ 3599638 w 5217957"/>
                <a:gd name="connsiteY14" fmla="*/ 4775996 h 6100079"/>
                <a:gd name="connsiteX15" fmla="*/ 4259765 w 5217957"/>
                <a:gd name="connsiteY15" fmla="*/ 4374667 h 6100079"/>
                <a:gd name="connsiteX16" fmla="*/ 4567742 w 5217957"/>
                <a:gd name="connsiteY16" fmla="*/ 3883732 h 6100079"/>
                <a:gd name="connsiteX17" fmla="*/ 4631929 w 5217957"/>
                <a:gd name="connsiteY17" fmla="*/ 2833886 h 6100079"/>
                <a:gd name="connsiteX18" fmla="*/ 4296412 w 5217957"/>
                <a:gd name="connsiteY18" fmla="*/ 1874932 h 6100079"/>
                <a:gd name="connsiteX19" fmla="*/ 2710219 w 5217957"/>
                <a:gd name="connsiteY19" fmla="*/ 666410 h 6100079"/>
                <a:gd name="connsiteX20" fmla="*/ 1732642 w 5217957"/>
                <a:gd name="connsiteY20" fmla="*/ 573480 h 6100079"/>
                <a:gd name="connsiteX21" fmla="*/ 870621 w 5217957"/>
                <a:gd name="connsiteY21" fmla="*/ 870402 h 6100079"/>
                <a:gd name="connsiteX22" fmla="*/ 537555 w 5217957"/>
                <a:gd name="connsiteY22" fmla="*/ 1125324 h 6100079"/>
                <a:gd name="connsiteX23" fmla="*/ 306995 w 5217957"/>
                <a:gd name="connsiteY23" fmla="*/ 1493030 h 6100079"/>
                <a:gd name="connsiteX24" fmla="*/ 23579 w 5217957"/>
                <a:gd name="connsiteY24" fmla="*/ 1977465 h 6100079"/>
                <a:gd name="connsiteX25" fmla="*/ 0 w 5217957"/>
                <a:gd name="connsiteY25" fmla="*/ 2014291 h 6100079"/>
                <a:gd name="connsiteX26" fmla="*/ 0 w 5217957"/>
                <a:gd name="connsiteY26" fmla="*/ 915660 h 6100079"/>
                <a:gd name="connsiteX27" fmla="*/ 58609 w 5217957"/>
                <a:gd name="connsiteY27" fmla="*/ 828051 h 6100079"/>
                <a:gd name="connsiteX28" fmla="*/ 590689 w 5217957"/>
                <a:gd name="connsiteY28" fmla="*/ 385385 h 6100079"/>
                <a:gd name="connsiteX29" fmla="*/ 1951394 w 5217957"/>
                <a:gd name="connsiteY29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7957" h="6100079">
                  <a:moveTo>
                    <a:pt x="1951394" y="82"/>
                  </a:moveTo>
                  <a:cubicBezTo>
                    <a:pt x="2237632" y="-2119"/>
                    <a:pt x="2536431" y="40011"/>
                    <a:pt x="2855178" y="125419"/>
                  </a:cubicBezTo>
                  <a:cubicBezTo>
                    <a:pt x="3697704" y="351173"/>
                    <a:pt x="4370491" y="894159"/>
                    <a:pt x="4779341" y="1591542"/>
                  </a:cubicBezTo>
                  <a:cubicBezTo>
                    <a:pt x="5195535" y="2301324"/>
                    <a:pt x="5338357" y="3170855"/>
                    <a:pt x="5108574" y="4028416"/>
                  </a:cubicBezTo>
                  <a:cubicBezTo>
                    <a:pt x="4880820" y="4878406"/>
                    <a:pt x="4165604" y="5079965"/>
                    <a:pt x="3459359" y="5487716"/>
                  </a:cubicBezTo>
                  <a:cubicBezTo>
                    <a:pt x="2753115" y="5895466"/>
                    <a:pt x="2053265" y="6257288"/>
                    <a:pt x="1203275" y="6029534"/>
                  </a:cubicBezTo>
                  <a:cubicBezTo>
                    <a:pt x="739885" y="5905369"/>
                    <a:pt x="366400" y="5685345"/>
                    <a:pt x="59921" y="5396467"/>
                  </a:cubicBezTo>
                  <a:lnTo>
                    <a:pt x="0" y="5333381"/>
                  </a:lnTo>
                  <a:lnTo>
                    <a:pt x="0" y="4427327"/>
                  </a:lnTo>
                  <a:lnTo>
                    <a:pt x="112056" y="4602502"/>
                  </a:lnTo>
                  <a:cubicBezTo>
                    <a:pt x="215300" y="4749260"/>
                    <a:pt x="325419" y="4877443"/>
                    <a:pt x="443875" y="4989110"/>
                  </a:cubicBezTo>
                  <a:cubicBezTo>
                    <a:pt x="700709" y="5231113"/>
                    <a:pt x="996455" y="5394516"/>
                    <a:pt x="1348175" y="5488759"/>
                  </a:cubicBezTo>
                  <a:cubicBezTo>
                    <a:pt x="1633379" y="5565179"/>
                    <a:pt x="1910917" y="5556430"/>
                    <a:pt x="2221463" y="5461704"/>
                  </a:cubicBezTo>
                  <a:cubicBezTo>
                    <a:pt x="2541923" y="5363721"/>
                    <a:pt x="2870374" y="5181404"/>
                    <a:pt x="3179339" y="5003023"/>
                  </a:cubicBezTo>
                  <a:cubicBezTo>
                    <a:pt x="3323713" y="4919760"/>
                    <a:pt x="3463978" y="4846641"/>
                    <a:pt x="3599638" y="4775996"/>
                  </a:cubicBezTo>
                  <a:cubicBezTo>
                    <a:pt x="3862436" y="4639263"/>
                    <a:pt x="4089314" y="4521074"/>
                    <a:pt x="4259765" y="4374667"/>
                  </a:cubicBezTo>
                  <a:cubicBezTo>
                    <a:pt x="4418282" y="4238625"/>
                    <a:pt x="4513201" y="4087280"/>
                    <a:pt x="4567742" y="3883732"/>
                  </a:cubicBezTo>
                  <a:cubicBezTo>
                    <a:pt x="4660420" y="3537853"/>
                    <a:pt x="4682033" y="3184640"/>
                    <a:pt x="4631929" y="2833886"/>
                  </a:cubicBezTo>
                  <a:cubicBezTo>
                    <a:pt x="4583584" y="2494734"/>
                    <a:pt x="4470646" y="2172121"/>
                    <a:pt x="4296412" y="1874932"/>
                  </a:cubicBezTo>
                  <a:cubicBezTo>
                    <a:pt x="3944879" y="1275559"/>
                    <a:pt x="3381537" y="846289"/>
                    <a:pt x="2710219" y="666410"/>
                  </a:cubicBezTo>
                  <a:cubicBezTo>
                    <a:pt x="2349955" y="569877"/>
                    <a:pt x="2030161" y="539483"/>
                    <a:pt x="1732642" y="573480"/>
                  </a:cubicBezTo>
                  <a:cubicBezTo>
                    <a:pt x="1440866" y="606814"/>
                    <a:pt x="1158880" y="703976"/>
                    <a:pt x="870621" y="870402"/>
                  </a:cubicBezTo>
                  <a:cubicBezTo>
                    <a:pt x="670160" y="986048"/>
                    <a:pt x="589753" y="1064195"/>
                    <a:pt x="537555" y="1125324"/>
                  </a:cubicBezTo>
                  <a:cubicBezTo>
                    <a:pt x="463218" y="1212400"/>
                    <a:pt x="397708" y="1330125"/>
                    <a:pt x="306995" y="1493030"/>
                  </a:cubicBezTo>
                  <a:cubicBezTo>
                    <a:pt x="234596" y="1623167"/>
                    <a:pt x="145436" y="1783409"/>
                    <a:pt x="23579" y="1977465"/>
                  </a:cubicBezTo>
                  <a:lnTo>
                    <a:pt x="0" y="2014291"/>
                  </a:lnTo>
                  <a:lnTo>
                    <a:pt x="0" y="915660"/>
                  </a:lnTo>
                  <a:lnTo>
                    <a:pt x="58609" y="828051"/>
                  </a:lnTo>
                  <a:cubicBezTo>
                    <a:pt x="177453" y="670481"/>
                    <a:pt x="325847" y="538291"/>
                    <a:pt x="590689" y="385385"/>
                  </a:cubicBezTo>
                  <a:cubicBezTo>
                    <a:pt x="1032159" y="130559"/>
                    <a:pt x="1474330" y="3750"/>
                    <a:pt x="1951394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E0F4EDC-7984-3704-1511-7D06641343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43013"/>
            <a:ext cx="3855720" cy="4371974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chemeClr val="tx2"/>
                </a:solidFill>
              </a:rPr>
              <a:t>What is Seaborn?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FF849A-CCC4-8793-5FB5-1B66EAA693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99279" y="804672"/>
            <a:ext cx="5894145" cy="5230368"/>
          </a:xfrm>
        </p:spPr>
        <p:txBody>
          <a:bodyPr anchor="ctr">
            <a:normAutofit lnSpcReduction="10000"/>
          </a:bodyPr>
          <a:lstStyle/>
          <a:p>
            <a:r>
              <a:rPr lang="en-US" sz="1800" dirty="0">
                <a:solidFill>
                  <a:schemeClr val="tx2"/>
                </a:solidFill>
              </a:rPr>
              <a:t>Seaborn is a Python data visualization library. </a:t>
            </a:r>
          </a:p>
          <a:p>
            <a:r>
              <a:rPr lang="en-US" sz="1800" dirty="0">
                <a:solidFill>
                  <a:schemeClr val="tx2"/>
                </a:solidFill>
              </a:rPr>
              <a:t>It builds on top of matplotlib and integrates closely with pandas data structures.</a:t>
            </a:r>
          </a:p>
          <a:p>
            <a:r>
              <a:rPr lang="en-US" sz="1800" dirty="0">
                <a:solidFill>
                  <a:schemeClr val="tx2"/>
                </a:solidFill>
              </a:rPr>
              <a:t>Provides a high-level interface for drawing attractive and informative statistical graphics.</a:t>
            </a:r>
          </a:p>
          <a:p>
            <a:r>
              <a:rPr lang="en-US" sz="1800" dirty="0">
                <a:solidFill>
                  <a:schemeClr val="tx2"/>
                </a:solidFill>
                <a:latin typeface="-apple-system"/>
              </a:rPr>
              <a:t>E</a:t>
            </a:r>
            <a:r>
              <a:rPr lang="en-US" sz="1800" b="0" i="0" u="none" strike="noStrike" dirty="0">
                <a:solidFill>
                  <a:schemeClr val="tx2"/>
                </a:solidFill>
                <a:effectLst/>
                <a:latin typeface="-apple-system"/>
              </a:rPr>
              <a:t>xplore, understand, and present your data.</a:t>
            </a:r>
          </a:p>
          <a:p>
            <a:pPr marL="0" indent="0">
              <a:buNone/>
            </a:pPr>
            <a:endParaRPr lang="en-US" sz="1800" b="1" i="0" u="none" strike="noStrike" dirty="0">
              <a:solidFill>
                <a:schemeClr val="tx2"/>
              </a:solidFill>
              <a:effectLst/>
              <a:latin typeface="Söhne"/>
            </a:endParaRPr>
          </a:p>
          <a:p>
            <a:pPr marL="0" indent="0">
              <a:buNone/>
            </a:pPr>
            <a:r>
              <a:rPr lang="en-US" sz="1800" b="1" i="0" u="none" strike="noStrike" dirty="0">
                <a:solidFill>
                  <a:schemeClr val="tx2"/>
                </a:solidFill>
                <a:effectLst/>
                <a:latin typeface="Söhne"/>
              </a:rPr>
              <a:t>Key Features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2"/>
                </a:solidFill>
                <a:effectLst/>
                <a:latin typeface="Söhne"/>
              </a:rPr>
              <a:t>Built-in themes and styling options for aesthetic visualizations.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2"/>
                </a:solidFill>
                <a:effectLst/>
                <a:latin typeface="Söhne"/>
              </a:rPr>
              <a:t>Statistical plotting functions for visualizing relationships and distributions.</a:t>
            </a:r>
          </a:p>
          <a:p>
            <a:r>
              <a:rPr lang="en-US" sz="1800" b="0" i="0" u="none" strike="noStrike" dirty="0">
                <a:solidFill>
                  <a:schemeClr val="tx2"/>
                </a:solidFill>
                <a:effectLst/>
                <a:latin typeface="inherit"/>
              </a:rPr>
              <a:t>Fitting in and visualizing linear regression models.</a:t>
            </a:r>
          </a:p>
          <a:p>
            <a:r>
              <a:rPr lang="en-US" sz="1800" b="0" i="0" u="none" strike="noStrike" dirty="0">
                <a:solidFill>
                  <a:schemeClr val="tx2"/>
                </a:solidFill>
                <a:effectLst/>
                <a:latin typeface="inherit"/>
              </a:rPr>
              <a:t>Plotting statistical time series data.</a:t>
            </a:r>
            <a:endParaRPr lang="en-US" sz="1800" b="0" i="0" u="none" strike="noStrike" dirty="0">
              <a:solidFill>
                <a:schemeClr val="tx2"/>
              </a:solidFill>
              <a:effectLst/>
              <a:latin typeface="Söhne"/>
            </a:endParaRPr>
          </a:p>
          <a:p>
            <a:r>
              <a:rPr lang="en-US" sz="1800" b="0" i="0" u="none" strike="noStrike" dirty="0">
                <a:solidFill>
                  <a:schemeClr val="tx2"/>
                </a:solidFill>
                <a:effectLst/>
                <a:latin typeface="Söhne"/>
              </a:rPr>
              <a:t>Integration with Pandas data structures for seamless data handling.</a:t>
            </a:r>
            <a:endParaRPr lang="en-US" sz="18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9718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24ED430-9BCC-4261-A372-F9A24680E5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287994B-01ED-4D42-AD09-5B25A5EFB1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9611" y="-1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277F07D-FADF-415C-8A88-B8F82473FC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0864" y="55838"/>
            <a:ext cx="5440869" cy="6483075"/>
            <a:chOff x="9916" y="55838"/>
            <a:chExt cx="5440869" cy="6483075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80B50D7E-B035-473B-A33F-C082CD2E61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16" y="172448"/>
              <a:ext cx="5328896" cy="6250127"/>
            </a:xfrm>
            <a:custGeom>
              <a:avLst/>
              <a:gdLst>
                <a:gd name="connsiteX0" fmla="*/ 2304137 w 5328896"/>
                <a:gd name="connsiteY0" fmla="*/ 174 h 6250127"/>
                <a:gd name="connsiteX1" fmla="*/ 2344446 w 5328896"/>
                <a:gd name="connsiteY1" fmla="*/ 510 h 6250127"/>
                <a:gd name="connsiteX2" fmla="*/ 2423385 w 5328896"/>
                <a:gd name="connsiteY2" fmla="*/ 3757 h 6250127"/>
                <a:gd name="connsiteX3" fmla="*/ 2502212 w 5328896"/>
                <a:gd name="connsiteY3" fmla="*/ 7229 h 6250127"/>
                <a:gd name="connsiteX4" fmla="*/ 2581151 w 5328896"/>
                <a:gd name="connsiteY4" fmla="*/ 14619 h 6250127"/>
                <a:gd name="connsiteX5" fmla="*/ 3202362 w 5328896"/>
                <a:gd name="connsiteY5" fmla="*/ 145064 h 6250127"/>
                <a:gd name="connsiteX6" fmla="*/ 3351618 w 5328896"/>
                <a:gd name="connsiteY6" fmla="*/ 199593 h 6250127"/>
                <a:gd name="connsiteX7" fmla="*/ 3388232 w 5328896"/>
                <a:gd name="connsiteY7" fmla="*/ 214597 h 6250127"/>
                <a:gd name="connsiteX8" fmla="*/ 3424511 w 5328896"/>
                <a:gd name="connsiteY8" fmla="*/ 230385 h 6250127"/>
                <a:gd name="connsiteX9" fmla="*/ 3497067 w 5328896"/>
                <a:gd name="connsiteY9" fmla="*/ 262073 h 6250127"/>
                <a:gd name="connsiteX10" fmla="*/ 3532898 w 5328896"/>
                <a:gd name="connsiteY10" fmla="*/ 278756 h 6250127"/>
                <a:gd name="connsiteX11" fmla="*/ 3550701 w 5328896"/>
                <a:gd name="connsiteY11" fmla="*/ 287266 h 6250127"/>
                <a:gd name="connsiteX12" fmla="*/ 3567609 w 5328896"/>
                <a:gd name="connsiteY12" fmla="*/ 297567 h 6250127"/>
                <a:gd name="connsiteX13" fmla="*/ 3634679 w 5328896"/>
                <a:gd name="connsiteY13" fmla="*/ 339332 h 6250127"/>
                <a:gd name="connsiteX14" fmla="*/ 3667822 w 5328896"/>
                <a:gd name="connsiteY14" fmla="*/ 360495 h 6250127"/>
                <a:gd name="connsiteX15" fmla="*/ 3699957 w 5328896"/>
                <a:gd name="connsiteY15" fmla="*/ 383001 h 6250127"/>
                <a:gd name="connsiteX16" fmla="*/ 3763557 w 5328896"/>
                <a:gd name="connsiteY16" fmla="*/ 428572 h 6250127"/>
                <a:gd name="connsiteX17" fmla="*/ 4216924 w 5328896"/>
                <a:gd name="connsiteY17" fmla="*/ 837600 h 6250127"/>
                <a:gd name="connsiteX18" fmla="*/ 4268542 w 5328896"/>
                <a:gd name="connsiteY18" fmla="*/ 891569 h 6250127"/>
                <a:gd name="connsiteX19" fmla="*/ 4318145 w 5328896"/>
                <a:gd name="connsiteY19" fmla="*/ 946883 h 6250127"/>
                <a:gd name="connsiteX20" fmla="*/ 4367860 w 5328896"/>
                <a:gd name="connsiteY20" fmla="*/ 1001748 h 6250127"/>
                <a:gd name="connsiteX21" fmla="*/ 4416119 w 5328896"/>
                <a:gd name="connsiteY21" fmla="*/ 1057509 h 6250127"/>
                <a:gd name="connsiteX22" fmla="*/ 4511405 w 5328896"/>
                <a:gd name="connsiteY22" fmla="*/ 1169143 h 6250127"/>
                <a:gd name="connsiteX23" fmla="*/ 4558881 w 5328896"/>
                <a:gd name="connsiteY23" fmla="*/ 1224681 h 6250127"/>
                <a:gd name="connsiteX24" fmla="*/ 4606916 w 5328896"/>
                <a:gd name="connsiteY24" fmla="*/ 1279994 h 6250127"/>
                <a:gd name="connsiteX25" fmla="*/ 4795810 w 5328896"/>
                <a:gd name="connsiteY25" fmla="*/ 1506846 h 6250127"/>
                <a:gd name="connsiteX26" fmla="*/ 4964437 w 5328896"/>
                <a:gd name="connsiteY26" fmla="*/ 1751165 h 6250127"/>
                <a:gd name="connsiteX27" fmla="*/ 5222864 w 5328896"/>
                <a:gd name="connsiteY27" fmla="*/ 2293660 h 6250127"/>
                <a:gd name="connsiteX28" fmla="*/ 5328788 w 5328896"/>
                <a:gd name="connsiteY28" fmla="*/ 2899307 h 6250127"/>
                <a:gd name="connsiteX29" fmla="*/ 5302699 w 5328896"/>
                <a:gd name="connsiteY29" fmla="*/ 3211144 h 6250127"/>
                <a:gd name="connsiteX30" fmla="*/ 5220177 w 5328896"/>
                <a:gd name="connsiteY30" fmla="*/ 3513352 h 6250127"/>
                <a:gd name="connsiteX31" fmla="*/ 5042145 w 5328896"/>
                <a:gd name="connsiteY31" fmla="*/ 4030542 h 6250127"/>
                <a:gd name="connsiteX32" fmla="*/ 5002507 w 5328896"/>
                <a:gd name="connsiteY32" fmla="*/ 4161771 h 6250127"/>
                <a:gd name="connsiteX33" fmla="*/ 4964213 w 5328896"/>
                <a:gd name="connsiteY33" fmla="*/ 4294680 h 6250127"/>
                <a:gd name="connsiteX34" fmla="*/ 4926143 w 5328896"/>
                <a:gd name="connsiteY34" fmla="*/ 4430164 h 6250127"/>
                <a:gd name="connsiteX35" fmla="*/ 4906660 w 5328896"/>
                <a:gd name="connsiteY35" fmla="*/ 4498914 h 6250127"/>
                <a:gd name="connsiteX36" fmla="*/ 4885610 w 5328896"/>
                <a:gd name="connsiteY36" fmla="*/ 4569119 h 6250127"/>
                <a:gd name="connsiteX37" fmla="*/ 4862880 w 5328896"/>
                <a:gd name="connsiteY37" fmla="*/ 4640220 h 6250127"/>
                <a:gd name="connsiteX38" fmla="*/ 4837799 w 5328896"/>
                <a:gd name="connsiteY38" fmla="*/ 4712105 h 6250127"/>
                <a:gd name="connsiteX39" fmla="*/ 4809694 w 5328896"/>
                <a:gd name="connsiteY39" fmla="*/ 4784438 h 6250127"/>
                <a:gd name="connsiteX40" fmla="*/ 4776775 w 5328896"/>
                <a:gd name="connsiteY40" fmla="*/ 4856435 h 6250127"/>
                <a:gd name="connsiteX41" fmla="*/ 4611171 w 5328896"/>
                <a:gd name="connsiteY41" fmla="*/ 5125275 h 6250127"/>
                <a:gd name="connsiteX42" fmla="*/ 4412648 w 5328896"/>
                <a:gd name="connsiteY42" fmla="*/ 5355374 h 6250127"/>
                <a:gd name="connsiteX43" fmla="*/ 4360470 w 5328896"/>
                <a:gd name="connsiteY43" fmla="*/ 5408560 h 6250127"/>
                <a:gd name="connsiteX44" fmla="*/ 4307732 w 5328896"/>
                <a:gd name="connsiteY44" fmla="*/ 5461186 h 6250127"/>
                <a:gd name="connsiteX45" fmla="*/ 4253426 w 5328896"/>
                <a:gd name="connsiteY45" fmla="*/ 5512580 h 6250127"/>
                <a:gd name="connsiteX46" fmla="*/ 4198449 w 5328896"/>
                <a:gd name="connsiteY46" fmla="*/ 5563526 h 6250127"/>
                <a:gd name="connsiteX47" fmla="*/ 4141904 w 5328896"/>
                <a:gd name="connsiteY47" fmla="*/ 5613017 h 6250127"/>
                <a:gd name="connsiteX48" fmla="*/ 4084463 w 5328896"/>
                <a:gd name="connsiteY48" fmla="*/ 5661948 h 6250127"/>
                <a:gd name="connsiteX49" fmla="*/ 4070019 w 5328896"/>
                <a:gd name="connsiteY49" fmla="*/ 5674153 h 6250127"/>
                <a:gd name="connsiteX50" fmla="*/ 4055015 w 5328896"/>
                <a:gd name="connsiteY50" fmla="*/ 5685798 h 6250127"/>
                <a:gd name="connsiteX51" fmla="*/ 4025007 w 5328896"/>
                <a:gd name="connsiteY51" fmla="*/ 5708976 h 6250127"/>
                <a:gd name="connsiteX52" fmla="*/ 3964879 w 5328896"/>
                <a:gd name="connsiteY52" fmla="*/ 5755443 h 6250127"/>
                <a:gd name="connsiteX53" fmla="*/ 3839920 w 5328896"/>
                <a:gd name="connsiteY53" fmla="*/ 5843228 h 6250127"/>
                <a:gd name="connsiteX54" fmla="*/ 3709251 w 5328896"/>
                <a:gd name="connsiteY54" fmla="*/ 5923735 h 6250127"/>
                <a:gd name="connsiteX55" fmla="*/ 3140218 w 5328896"/>
                <a:gd name="connsiteY55" fmla="*/ 6158872 h 6250127"/>
                <a:gd name="connsiteX56" fmla="*/ 2537371 w 5328896"/>
                <a:gd name="connsiteY56" fmla="*/ 6247328 h 6250127"/>
                <a:gd name="connsiteX57" fmla="*/ 2462015 w 5328896"/>
                <a:gd name="connsiteY57" fmla="*/ 6249344 h 6250127"/>
                <a:gd name="connsiteX58" fmla="*/ 2424393 w 5328896"/>
                <a:gd name="connsiteY58" fmla="*/ 6250127 h 6250127"/>
                <a:gd name="connsiteX59" fmla="*/ 2386883 w 5328896"/>
                <a:gd name="connsiteY59" fmla="*/ 6249568 h 6250127"/>
                <a:gd name="connsiteX60" fmla="*/ 2311975 w 5328896"/>
                <a:gd name="connsiteY60" fmla="*/ 6247777 h 6250127"/>
                <a:gd name="connsiteX61" fmla="*/ 2236843 w 5328896"/>
                <a:gd name="connsiteY61" fmla="*/ 6244529 h 6250127"/>
                <a:gd name="connsiteX62" fmla="*/ 2085571 w 5328896"/>
                <a:gd name="connsiteY62" fmla="*/ 6232213 h 6250127"/>
                <a:gd name="connsiteX63" fmla="*/ 1935307 w 5328896"/>
                <a:gd name="connsiteY63" fmla="*/ 6212394 h 6250127"/>
                <a:gd name="connsiteX64" fmla="*/ 1786610 w 5328896"/>
                <a:gd name="connsiteY64" fmla="*/ 6184961 h 6250127"/>
                <a:gd name="connsiteX65" fmla="*/ 1639706 w 5328896"/>
                <a:gd name="connsiteY65" fmla="*/ 6151034 h 6250127"/>
                <a:gd name="connsiteX66" fmla="*/ 1494928 w 5328896"/>
                <a:gd name="connsiteY66" fmla="*/ 6110724 h 6250127"/>
                <a:gd name="connsiteX67" fmla="*/ 1423379 w 5328896"/>
                <a:gd name="connsiteY67" fmla="*/ 6088219 h 6250127"/>
                <a:gd name="connsiteX68" fmla="*/ 1352278 w 5328896"/>
                <a:gd name="connsiteY68" fmla="*/ 6064929 h 6250127"/>
                <a:gd name="connsiteX69" fmla="*/ 805863 w 5328896"/>
                <a:gd name="connsiteY69" fmla="*/ 5828896 h 6250127"/>
                <a:gd name="connsiteX70" fmla="*/ 305132 w 5328896"/>
                <a:gd name="connsiteY70" fmla="*/ 5512356 h 6250127"/>
                <a:gd name="connsiteX71" fmla="*/ 189467 w 5328896"/>
                <a:gd name="connsiteY71" fmla="*/ 5419757 h 6250127"/>
                <a:gd name="connsiteX72" fmla="*/ 78617 w 5328896"/>
                <a:gd name="connsiteY72" fmla="*/ 5321559 h 6250127"/>
                <a:gd name="connsiteX73" fmla="*/ 51408 w 5328896"/>
                <a:gd name="connsiteY73" fmla="*/ 5296477 h 6250127"/>
                <a:gd name="connsiteX74" fmla="*/ 37748 w 5328896"/>
                <a:gd name="connsiteY74" fmla="*/ 5283937 h 6250127"/>
                <a:gd name="connsiteX75" fmla="*/ 24647 w 5328896"/>
                <a:gd name="connsiteY75" fmla="*/ 5270836 h 6250127"/>
                <a:gd name="connsiteX76" fmla="*/ 0 w 5328896"/>
                <a:gd name="connsiteY76" fmla="*/ 5246031 h 6250127"/>
                <a:gd name="connsiteX77" fmla="*/ 0 w 5328896"/>
                <a:gd name="connsiteY77" fmla="*/ 4785725 h 6250127"/>
                <a:gd name="connsiteX78" fmla="*/ 17705 w 5328896"/>
                <a:gd name="connsiteY78" fmla="*/ 4808399 h 6250127"/>
                <a:gd name="connsiteX79" fmla="*/ 58574 w 5328896"/>
                <a:gd name="connsiteY79" fmla="*/ 4861249 h 6250127"/>
                <a:gd name="connsiteX80" fmla="*/ 101683 w 5328896"/>
                <a:gd name="connsiteY80" fmla="*/ 4912420 h 6250127"/>
                <a:gd name="connsiteX81" fmla="*/ 145127 w 5328896"/>
                <a:gd name="connsiteY81" fmla="*/ 4963254 h 6250127"/>
                <a:gd name="connsiteX82" fmla="*/ 190923 w 5328896"/>
                <a:gd name="connsiteY82" fmla="*/ 5012185 h 6250127"/>
                <a:gd name="connsiteX83" fmla="*/ 237391 w 5328896"/>
                <a:gd name="connsiteY83" fmla="*/ 5060444 h 6250127"/>
                <a:gd name="connsiteX84" fmla="*/ 249035 w 5328896"/>
                <a:gd name="connsiteY84" fmla="*/ 5072537 h 6250127"/>
                <a:gd name="connsiteX85" fmla="*/ 261240 w 5328896"/>
                <a:gd name="connsiteY85" fmla="*/ 5083958 h 6250127"/>
                <a:gd name="connsiteX86" fmla="*/ 285650 w 5328896"/>
                <a:gd name="connsiteY86" fmla="*/ 5106912 h 6250127"/>
                <a:gd name="connsiteX87" fmla="*/ 334581 w 5328896"/>
                <a:gd name="connsiteY87" fmla="*/ 5152819 h 6250127"/>
                <a:gd name="connsiteX88" fmla="*/ 346785 w 5328896"/>
                <a:gd name="connsiteY88" fmla="*/ 5164353 h 6250127"/>
                <a:gd name="connsiteX89" fmla="*/ 359550 w 5328896"/>
                <a:gd name="connsiteY89" fmla="*/ 5175214 h 6250127"/>
                <a:gd name="connsiteX90" fmla="*/ 384967 w 5328896"/>
                <a:gd name="connsiteY90" fmla="*/ 5197048 h 6250127"/>
                <a:gd name="connsiteX91" fmla="*/ 488092 w 5328896"/>
                <a:gd name="connsiteY91" fmla="*/ 5283041 h 6250127"/>
                <a:gd name="connsiteX92" fmla="*/ 940116 w 5328896"/>
                <a:gd name="connsiteY92" fmla="*/ 5573716 h 6250127"/>
                <a:gd name="connsiteX93" fmla="*/ 1444877 w 5328896"/>
                <a:gd name="connsiteY93" fmla="*/ 5758130 h 6250127"/>
                <a:gd name="connsiteX94" fmla="*/ 1510380 w 5328896"/>
                <a:gd name="connsiteY94" fmla="*/ 5772798 h 6250127"/>
                <a:gd name="connsiteX95" fmla="*/ 1576106 w 5328896"/>
                <a:gd name="connsiteY95" fmla="*/ 5786235 h 6250127"/>
                <a:gd name="connsiteX96" fmla="*/ 1642281 w 5328896"/>
                <a:gd name="connsiteY96" fmla="*/ 5796984 h 6250127"/>
                <a:gd name="connsiteX97" fmla="*/ 1675312 w 5328896"/>
                <a:gd name="connsiteY97" fmla="*/ 5802359 h 6250127"/>
                <a:gd name="connsiteX98" fmla="*/ 1708455 w 5328896"/>
                <a:gd name="connsiteY98" fmla="*/ 5807061 h 6250127"/>
                <a:gd name="connsiteX99" fmla="*/ 1841364 w 5328896"/>
                <a:gd name="connsiteY99" fmla="*/ 5821282 h 6250127"/>
                <a:gd name="connsiteX100" fmla="*/ 1974496 w 5328896"/>
                <a:gd name="connsiteY100" fmla="*/ 5828896 h 6250127"/>
                <a:gd name="connsiteX101" fmla="*/ 2107517 w 5328896"/>
                <a:gd name="connsiteY101" fmla="*/ 5830463 h 6250127"/>
                <a:gd name="connsiteX102" fmla="*/ 2173916 w 5328896"/>
                <a:gd name="connsiteY102" fmla="*/ 5828448 h 6250127"/>
                <a:gd name="connsiteX103" fmla="*/ 2240090 w 5328896"/>
                <a:gd name="connsiteY103" fmla="*/ 5826433 h 6250127"/>
                <a:gd name="connsiteX104" fmla="*/ 2306936 w 5328896"/>
                <a:gd name="connsiteY104" fmla="*/ 5822737 h 6250127"/>
                <a:gd name="connsiteX105" fmla="*/ 2374006 w 5328896"/>
                <a:gd name="connsiteY105" fmla="*/ 5818258 h 6250127"/>
                <a:gd name="connsiteX106" fmla="*/ 2407485 w 5328896"/>
                <a:gd name="connsiteY106" fmla="*/ 5816355 h 6250127"/>
                <a:gd name="connsiteX107" fmla="*/ 2440740 w 5328896"/>
                <a:gd name="connsiteY107" fmla="*/ 5813108 h 6250127"/>
                <a:gd name="connsiteX108" fmla="*/ 2507139 w 5328896"/>
                <a:gd name="connsiteY108" fmla="*/ 5806838 h 6250127"/>
                <a:gd name="connsiteX109" fmla="*/ 3024777 w 5328896"/>
                <a:gd name="connsiteY109" fmla="*/ 5721292 h 6250127"/>
                <a:gd name="connsiteX110" fmla="*/ 3514311 w 5328896"/>
                <a:gd name="connsiteY110" fmla="*/ 5556472 h 6250127"/>
                <a:gd name="connsiteX111" fmla="*/ 3631320 w 5328896"/>
                <a:gd name="connsiteY111" fmla="*/ 5499927 h 6250127"/>
                <a:gd name="connsiteX112" fmla="*/ 3745529 w 5328896"/>
                <a:gd name="connsiteY112" fmla="*/ 5436552 h 6250127"/>
                <a:gd name="connsiteX113" fmla="*/ 3801179 w 5328896"/>
                <a:gd name="connsiteY113" fmla="*/ 5401841 h 6250127"/>
                <a:gd name="connsiteX114" fmla="*/ 3829059 w 5328896"/>
                <a:gd name="connsiteY114" fmla="*/ 5384374 h 6250127"/>
                <a:gd name="connsiteX115" fmla="*/ 3842944 w 5328896"/>
                <a:gd name="connsiteY115" fmla="*/ 5375640 h 6250127"/>
                <a:gd name="connsiteX116" fmla="*/ 3856380 w 5328896"/>
                <a:gd name="connsiteY116" fmla="*/ 5366123 h 6250127"/>
                <a:gd name="connsiteX117" fmla="*/ 3910462 w 5328896"/>
                <a:gd name="connsiteY117" fmla="*/ 5328277 h 6250127"/>
                <a:gd name="connsiteX118" fmla="*/ 3963871 w 5328896"/>
                <a:gd name="connsiteY118" fmla="*/ 5289199 h 6250127"/>
                <a:gd name="connsiteX119" fmla="*/ 4015937 w 5328896"/>
                <a:gd name="connsiteY119" fmla="*/ 5247994 h 6250127"/>
                <a:gd name="connsiteX120" fmla="*/ 4067108 w 5328896"/>
                <a:gd name="connsiteY120" fmla="*/ 5205558 h 6250127"/>
                <a:gd name="connsiteX121" fmla="*/ 4117046 w 5328896"/>
                <a:gd name="connsiteY121" fmla="*/ 5161329 h 6250127"/>
                <a:gd name="connsiteX122" fmla="*/ 4165866 w 5328896"/>
                <a:gd name="connsiteY122" fmla="*/ 5116093 h 6250127"/>
                <a:gd name="connsiteX123" fmla="*/ 4340763 w 5328896"/>
                <a:gd name="connsiteY123" fmla="*/ 4924400 h 6250127"/>
                <a:gd name="connsiteX124" fmla="*/ 4469529 w 5328896"/>
                <a:gd name="connsiteY124" fmla="*/ 4715352 h 6250127"/>
                <a:gd name="connsiteX125" fmla="*/ 4494050 w 5328896"/>
                <a:gd name="connsiteY125" fmla="*/ 4659255 h 6250127"/>
                <a:gd name="connsiteX126" fmla="*/ 4515101 w 5328896"/>
                <a:gd name="connsiteY126" fmla="*/ 4600135 h 6250127"/>
                <a:gd name="connsiteX127" fmla="*/ 4534360 w 5328896"/>
                <a:gd name="connsiteY127" fmla="*/ 4538887 h 6250127"/>
                <a:gd name="connsiteX128" fmla="*/ 4552387 w 5328896"/>
                <a:gd name="connsiteY128" fmla="*/ 4475848 h 6250127"/>
                <a:gd name="connsiteX129" fmla="*/ 4685183 w 5328896"/>
                <a:gd name="connsiteY129" fmla="*/ 3930329 h 6250127"/>
                <a:gd name="connsiteX130" fmla="*/ 4860193 w 5328896"/>
                <a:gd name="connsiteY130" fmla="*/ 3382235 h 6250127"/>
                <a:gd name="connsiteX131" fmla="*/ 4950889 w 5328896"/>
                <a:gd name="connsiteY131" fmla="*/ 2898635 h 6250127"/>
                <a:gd name="connsiteX132" fmla="*/ 4877212 w 5328896"/>
                <a:gd name="connsiteY132" fmla="*/ 2402047 h 6250127"/>
                <a:gd name="connsiteX133" fmla="*/ 4664917 w 5328896"/>
                <a:gd name="connsiteY133" fmla="*/ 1926958 h 6250127"/>
                <a:gd name="connsiteX134" fmla="*/ 4520923 w 5328896"/>
                <a:gd name="connsiteY134" fmla="*/ 1703577 h 6250127"/>
                <a:gd name="connsiteX135" fmla="*/ 4357671 w 5328896"/>
                <a:gd name="connsiteY135" fmla="*/ 1490834 h 6250127"/>
                <a:gd name="connsiteX136" fmla="*/ 4164186 w 5328896"/>
                <a:gd name="connsiteY136" fmla="*/ 1300596 h 6250127"/>
                <a:gd name="connsiteX137" fmla="*/ 4059941 w 5328896"/>
                <a:gd name="connsiteY137" fmla="*/ 1214491 h 6250127"/>
                <a:gd name="connsiteX138" fmla="*/ 4006868 w 5328896"/>
                <a:gd name="connsiteY138" fmla="*/ 1173062 h 6250127"/>
                <a:gd name="connsiteX139" fmla="*/ 3951890 w 5328896"/>
                <a:gd name="connsiteY139" fmla="*/ 1134545 h 6250127"/>
                <a:gd name="connsiteX140" fmla="*/ 3491021 w 5328896"/>
                <a:gd name="connsiteY140" fmla="*/ 881044 h 6250127"/>
                <a:gd name="connsiteX141" fmla="*/ 3431565 w 5328896"/>
                <a:gd name="connsiteY141" fmla="*/ 856747 h 6250127"/>
                <a:gd name="connsiteX142" fmla="*/ 3402117 w 5328896"/>
                <a:gd name="connsiteY142" fmla="*/ 844318 h 6250127"/>
                <a:gd name="connsiteX143" fmla="*/ 3372109 w 5328896"/>
                <a:gd name="connsiteY143" fmla="*/ 833457 h 6250127"/>
                <a:gd name="connsiteX144" fmla="*/ 3312204 w 5328896"/>
                <a:gd name="connsiteY144" fmla="*/ 812294 h 6250127"/>
                <a:gd name="connsiteX145" fmla="*/ 3297312 w 5328896"/>
                <a:gd name="connsiteY145" fmla="*/ 806920 h 6250127"/>
                <a:gd name="connsiteX146" fmla="*/ 3283428 w 5328896"/>
                <a:gd name="connsiteY146" fmla="*/ 799642 h 6250127"/>
                <a:gd name="connsiteX147" fmla="*/ 3254764 w 5328896"/>
                <a:gd name="connsiteY147" fmla="*/ 787101 h 6250127"/>
                <a:gd name="connsiteX148" fmla="*/ 3196875 w 5328896"/>
                <a:gd name="connsiteY148" fmla="*/ 763475 h 6250127"/>
                <a:gd name="connsiteX149" fmla="*/ 3167987 w 5328896"/>
                <a:gd name="connsiteY149" fmla="*/ 751606 h 6250127"/>
                <a:gd name="connsiteX150" fmla="*/ 3138875 w 5328896"/>
                <a:gd name="connsiteY150" fmla="*/ 740409 h 6250127"/>
                <a:gd name="connsiteX151" fmla="*/ 3020522 w 5328896"/>
                <a:gd name="connsiteY151" fmla="*/ 700772 h 6250127"/>
                <a:gd name="connsiteX152" fmla="*/ 2529645 w 5328896"/>
                <a:gd name="connsiteY152" fmla="*/ 614667 h 6250127"/>
                <a:gd name="connsiteX153" fmla="*/ 2467053 w 5328896"/>
                <a:gd name="connsiteY153" fmla="*/ 610412 h 6250127"/>
                <a:gd name="connsiteX154" fmla="*/ 2404014 w 5328896"/>
                <a:gd name="connsiteY154" fmla="*/ 609628 h 6250127"/>
                <a:gd name="connsiteX155" fmla="*/ 2340975 w 5328896"/>
                <a:gd name="connsiteY155" fmla="*/ 608620 h 6250127"/>
                <a:gd name="connsiteX156" fmla="*/ 2310295 w 5328896"/>
                <a:gd name="connsiteY156" fmla="*/ 608844 h 6250127"/>
                <a:gd name="connsiteX157" fmla="*/ 2280175 w 5328896"/>
                <a:gd name="connsiteY157" fmla="*/ 609740 h 6250127"/>
                <a:gd name="connsiteX158" fmla="*/ 2220271 w 5328896"/>
                <a:gd name="connsiteY158" fmla="*/ 613099 h 6250127"/>
                <a:gd name="connsiteX159" fmla="*/ 2160815 w 5328896"/>
                <a:gd name="connsiteY159" fmla="*/ 618474 h 6250127"/>
                <a:gd name="connsiteX160" fmla="*/ 2131143 w 5328896"/>
                <a:gd name="connsiteY160" fmla="*/ 621497 h 6250127"/>
                <a:gd name="connsiteX161" fmla="*/ 2101695 w 5328896"/>
                <a:gd name="connsiteY161" fmla="*/ 625528 h 6250127"/>
                <a:gd name="connsiteX162" fmla="*/ 2072246 w 5328896"/>
                <a:gd name="connsiteY162" fmla="*/ 629559 h 6250127"/>
                <a:gd name="connsiteX163" fmla="*/ 2043022 w 5328896"/>
                <a:gd name="connsiteY163" fmla="*/ 634710 h 6250127"/>
                <a:gd name="connsiteX164" fmla="*/ 1589991 w 5328896"/>
                <a:gd name="connsiteY164" fmla="*/ 781726 h 6250127"/>
                <a:gd name="connsiteX165" fmla="*/ 1164728 w 5328896"/>
                <a:gd name="connsiteY165" fmla="*/ 1048663 h 6250127"/>
                <a:gd name="connsiteX166" fmla="*/ 753685 w 5328896"/>
                <a:gd name="connsiteY166" fmla="*/ 1390844 h 6250127"/>
                <a:gd name="connsiteX167" fmla="*/ 542957 w 5328896"/>
                <a:gd name="connsiteY167" fmla="*/ 1577611 h 6250127"/>
                <a:gd name="connsiteX168" fmla="*/ 318681 w 5328896"/>
                <a:gd name="connsiteY168" fmla="*/ 1763145 h 6250127"/>
                <a:gd name="connsiteX169" fmla="*/ 94503 w 5328896"/>
                <a:gd name="connsiteY169" fmla="*/ 1933550 h 6250127"/>
                <a:gd name="connsiteX170" fmla="*/ 0 w 5328896"/>
                <a:gd name="connsiteY170" fmla="*/ 2005537 h 6250127"/>
                <a:gd name="connsiteX171" fmla="*/ 0 w 5328896"/>
                <a:gd name="connsiteY171" fmla="*/ 1354489 h 6250127"/>
                <a:gd name="connsiteX172" fmla="*/ 157556 w 5328896"/>
                <a:gd name="connsiteY172" fmla="*/ 1188626 h 6250127"/>
                <a:gd name="connsiteX173" fmla="*/ 251947 w 5328896"/>
                <a:gd name="connsiteY173" fmla="*/ 1086397 h 6250127"/>
                <a:gd name="connsiteX174" fmla="*/ 351152 w 5328896"/>
                <a:gd name="connsiteY174" fmla="*/ 981593 h 6250127"/>
                <a:gd name="connsiteX175" fmla="*/ 788060 w 5328896"/>
                <a:gd name="connsiteY175" fmla="*/ 578389 h 6250127"/>
                <a:gd name="connsiteX176" fmla="*/ 1314768 w 5328896"/>
                <a:gd name="connsiteY176" fmla="*/ 237215 h 6250127"/>
                <a:gd name="connsiteX177" fmla="*/ 1935643 w 5328896"/>
                <a:gd name="connsiteY177" fmla="*/ 31190 h 6250127"/>
                <a:gd name="connsiteX178" fmla="*/ 1976400 w 5328896"/>
                <a:gd name="connsiteY178" fmla="*/ 24360 h 6250127"/>
                <a:gd name="connsiteX179" fmla="*/ 2017269 w 5328896"/>
                <a:gd name="connsiteY179" fmla="*/ 18873 h 6250127"/>
                <a:gd name="connsiteX180" fmla="*/ 2058250 w 5328896"/>
                <a:gd name="connsiteY180" fmla="*/ 13611 h 6250127"/>
                <a:gd name="connsiteX181" fmla="*/ 2099231 w 5328896"/>
                <a:gd name="connsiteY181" fmla="*/ 9580 h 6250127"/>
                <a:gd name="connsiteX182" fmla="*/ 2181305 w 5328896"/>
                <a:gd name="connsiteY182" fmla="*/ 3645 h 6250127"/>
                <a:gd name="connsiteX183" fmla="*/ 2263268 w 5328896"/>
                <a:gd name="connsiteY183" fmla="*/ 622 h 6250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</a:cxnLst>
              <a:rect l="l" t="t" r="r" b="b"/>
              <a:pathLst>
                <a:path w="5328896" h="6250127">
                  <a:moveTo>
                    <a:pt x="2304137" y="174"/>
                  </a:moveTo>
                  <a:cubicBezTo>
                    <a:pt x="2317797" y="-50"/>
                    <a:pt x="2331457" y="-162"/>
                    <a:pt x="2344446" y="510"/>
                  </a:cubicBezTo>
                  <a:lnTo>
                    <a:pt x="2423385" y="3757"/>
                  </a:lnTo>
                  <a:lnTo>
                    <a:pt x="2502212" y="7229"/>
                  </a:lnTo>
                  <a:cubicBezTo>
                    <a:pt x="2528525" y="8572"/>
                    <a:pt x="2554838" y="12155"/>
                    <a:pt x="2581151" y="14619"/>
                  </a:cubicBezTo>
                  <a:cubicBezTo>
                    <a:pt x="2791431" y="34885"/>
                    <a:pt x="3001039" y="77994"/>
                    <a:pt x="3202362" y="145064"/>
                  </a:cubicBezTo>
                  <a:lnTo>
                    <a:pt x="3351618" y="199593"/>
                  </a:lnTo>
                  <a:cubicBezTo>
                    <a:pt x="3364159" y="203848"/>
                    <a:pt x="3376140" y="209447"/>
                    <a:pt x="3388232" y="214597"/>
                  </a:cubicBezTo>
                  <a:lnTo>
                    <a:pt x="3424511" y="230385"/>
                  </a:lnTo>
                  <a:lnTo>
                    <a:pt x="3497067" y="262073"/>
                  </a:lnTo>
                  <a:cubicBezTo>
                    <a:pt x="3509160" y="267335"/>
                    <a:pt x="3521253" y="272598"/>
                    <a:pt x="3532898" y="278756"/>
                  </a:cubicBezTo>
                  <a:cubicBezTo>
                    <a:pt x="3538832" y="281667"/>
                    <a:pt x="3544879" y="284131"/>
                    <a:pt x="3550701" y="287266"/>
                  </a:cubicBezTo>
                  <a:cubicBezTo>
                    <a:pt x="3556412" y="290513"/>
                    <a:pt x="3562010" y="294208"/>
                    <a:pt x="3567609" y="297567"/>
                  </a:cubicBezTo>
                  <a:lnTo>
                    <a:pt x="3634679" y="339332"/>
                  </a:lnTo>
                  <a:cubicBezTo>
                    <a:pt x="3645764" y="346386"/>
                    <a:pt x="3657185" y="352881"/>
                    <a:pt x="3667822" y="360495"/>
                  </a:cubicBezTo>
                  <a:lnTo>
                    <a:pt x="3699957" y="383001"/>
                  </a:lnTo>
                  <a:lnTo>
                    <a:pt x="3763557" y="428572"/>
                  </a:lnTo>
                  <a:cubicBezTo>
                    <a:pt x="3931176" y="552188"/>
                    <a:pt x="4079312" y="693270"/>
                    <a:pt x="4216924" y="837600"/>
                  </a:cubicBezTo>
                  <a:cubicBezTo>
                    <a:pt x="4234055" y="855739"/>
                    <a:pt x="4251299" y="873766"/>
                    <a:pt x="4268542" y="891569"/>
                  </a:cubicBezTo>
                  <a:lnTo>
                    <a:pt x="4318145" y="946883"/>
                  </a:lnTo>
                  <a:lnTo>
                    <a:pt x="4367860" y="1001748"/>
                  </a:lnTo>
                  <a:cubicBezTo>
                    <a:pt x="4384655" y="1019887"/>
                    <a:pt x="4399883" y="1039146"/>
                    <a:pt x="4416119" y="1057509"/>
                  </a:cubicBezTo>
                  <a:cubicBezTo>
                    <a:pt x="4447806" y="1094907"/>
                    <a:pt x="4480726" y="1131409"/>
                    <a:pt x="4511405" y="1169143"/>
                  </a:cubicBezTo>
                  <a:cubicBezTo>
                    <a:pt x="4527081" y="1187730"/>
                    <a:pt x="4542757" y="1206430"/>
                    <a:pt x="4558881" y="1224681"/>
                  </a:cubicBezTo>
                  <a:cubicBezTo>
                    <a:pt x="4574781" y="1243044"/>
                    <a:pt x="4591128" y="1261071"/>
                    <a:pt x="4606916" y="1279994"/>
                  </a:cubicBezTo>
                  <a:cubicBezTo>
                    <a:pt x="4671187" y="1354230"/>
                    <a:pt x="4735234" y="1428914"/>
                    <a:pt x="4795810" y="1506846"/>
                  </a:cubicBezTo>
                  <a:cubicBezTo>
                    <a:pt x="4856498" y="1584665"/>
                    <a:pt x="4912147" y="1666739"/>
                    <a:pt x="4964437" y="1751165"/>
                  </a:cubicBezTo>
                  <a:cubicBezTo>
                    <a:pt x="5068793" y="1920240"/>
                    <a:pt x="5157474" y="2101295"/>
                    <a:pt x="5222864" y="2293660"/>
                  </a:cubicBezTo>
                  <a:cubicBezTo>
                    <a:pt x="5288031" y="2485801"/>
                    <a:pt x="5326997" y="2690819"/>
                    <a:pt x="5328788" y="2899307"/>
                  </a:cubicBezTo>
                  <a:cubicBezTo>
                    <a:pt x="5330019" y="3003439"/>
                    <a:pt x="5320726" y="3108132"/>
                    <a:pt x="5302699" y="3211144"/>
                  </a:cubicBezTo>
                  <a:cubicBezTo>
                    <a:pt x="5284336" y="3314157"/>
                    <a:pt x="5256231" y="3415490"/>
                    <a:pt x="5220177" y="3513352"/>
                  </a:cubicBezTo>
                  <a:cubicBezTo>
                    <a:pt x="5157250" y="3684890"/>
                    <a:pt x="5096114" y="3856428"/>
                    <a:pt x="5042145" y="4030542"/>
                  </a:cubicBezTo>
                  <a:lnTo>
                    <a:pt x="5002507" y="4161771"/>
                  </a:lnTo>
                  <a:lnTo>
                    <a:pt x="4964213" y="4294680"/>
                  </a:lnTo>
                  <a:lnTo>
                    <a:pt x="4926143" y="4430164"/>
                  </a:lnTo>
                  <a:lnTo>
                    <a:pt x="4906660" y="4498914"/>
                  </a:lnTo>
                  <a:lnTo>
                    <a:pt x="4885610" y="4569119"/>
                  </a:lnTo>
                  <a:cubicBezTo>
                    <a:pt x="4879116" y="4592297"/>
                    <a:pt x="4870718" y="4616482"/>
                    <a:pt x="4862880" y="4640220"/>
                  </a:cubicBezTo>
                  <a:cubicBezTo>
                    <a:pt x="4854594" y="4664182"/>
                    <a:pt x="4847876" y="4687807"/>
                    <a:pt x="4837799" y="4712105"/>
                  </a:cubicBezTo>
                  <a:lnTo>
                    <a:pt x="4809694" y="4784438"/>
                  </a:lnTo>
                  <a:cubicBezTo>
                    <a:pt x="4799169" y="4808511"/>
                    <a:pt x="4787860" y="4832473"/>
                    <a:pt x="4776775" y="4856435"/>
                  </a:cubicBezTo>
                  <a:cubicBezTo>
                    <a:pt x="4730419" y="4951273"/>
                    <a:pt x="4674994" y="5044096"/>
                    <a:pt x="4611171" y="5125275"/>
                  </a:cubicBezTo>
                  <a:cubicBezTo>
                    <a:pt x="4549139" y="5208805"/>
                    <a:pt x="4480838" y="5282817"/>
                    <a:pt x="4412648" y="5355374"/>
                  </a:cubicBezTo>
                  <a:cubicBezTo>
                    <a:pt x="4395964" y="5374073"/>
                    <a:pt x="4378049" y="5391092"/>
                    <a:pt x="4360470" y="5408560"/>
                  </a:cubicBezTo>
                  <a:lnTo>
                    <a:pt x="4307732" y="5461186"/>
                  </a:lnTo>
                  <a:cubicBezTo>
                    <a:pt x="4290488" y="5479101"/>
                    <a:pt x="4271789" y="5495560"/>
                    <a:pt x="4253426" y="5512580"/>
                  </a:cubicBezTo>
                  <a:lnTo>
                    <a:pt x="4198449" y="5563526"/>
                  </a:lnTo>
                  <a:cubicBezTo>
                    <a:pt x="4180422" y="5580770"/>
                    <a:pt x="4160827" y="5596670"/>
                    <a:pt x="4141904" y="5613017"/>
                  </a:cubicBezTo>
                  <a:lnTo>
                    <a:pt x="4084463" y="5661948"/>
                  </a:lnTo>
                  <a:lnTo>
                    <a:pt x="4070019" y="5674153"/>
                  </a:lnTo>
                  <a:lnTo>
                    <a:pt x="4055015" y="5685798"/>
                  </a:lnTo>
                  <a:lnTo>
                    <a:pt x="4025007" y="5708976"/>
                  </a:lnTo>
                  <a:lnTo>
                    <a:pt x="3964879" y="5755443"/>
                  </a:lnTo>
                  <a:cubicBezTo>
                    <a:pt x="3924122" y="5785563"/>
                    <a:pt x="3881685" y="5813892"/>
                    <a:pt x="3839920" y="5843228"/>
                  </a:cubicBezTo>
                  <a:cubicBezTo>
                    <a:pt x="3796812" y="5870437"/>
                    <a:pt x="3753143" y="5897309"/>
                    <a:pt x="3709251" y="5923735"/>
                  </a:cubicBezTo>
                  <a:cubicBezTo>
                    <a:pt x="3531554" y="6026299"/>
                    <a:pt x="3338742" y="6106022"/>
                    <a:pt x="3140218" y="6158872"/>
                  </a:cubicBezTo>
                  <a:cubicBezTo>
                    <a:pt x="2941695" y="6211946"/>
                    <a:pt x="2738357" y="6239714"/>
                    <a:pt x="2537371" y="6247328"/>
                  </a:cubicBezTo>
                  <a:lnTo>
                    <a:pt x="2462015" y="6249344"/>
                  </a:lnTo>
                  <a:lnTo>
                    <a:pt x="2424393" y="6250127"/>
                  </a:lnTo>
                  <a:lnTo>
                    <a:pt x="2386883" y="6249568"/>
                  </a:lnTo>
                  <a:lnTo>
                    <a:pt x="2311975" y="6247777"/>
                  </a:lnTo>
                  <a:cubicBezTo>
                    <a:pt x="2287005" y="6247105"/>
                    <a:pt x="2262260" y="6246881"/>
                    <a:pt x="2236843" y="6244529"/>
                  </a:cubicBezTo>
                  <a:cubicBezTo>
                    <a:pt x="2186232" y="6240722"/>
                    <a:pt x="2135845" y="6237699"/>
                    <a:pt x="2085571" y="6232213"/>
                  </a:cubicBezTo>
                  <a:lnTo>
                    <a:pt x="1935307" y="6212394"/>
                  </a:lnTo>
                  <a:lnTo>
                    <a:pt x="1786610" y="6184961"/>
                  </a:lnTo>
                  <a:cubicBezTo>
                    <a:pt x="1737456" y="6173988"/>
                    <a:pt x="1688525" y="6162231"/>
                    <a:pt x="1639706" y="6151034"/>
                  </a:cubicBezTo>
                  <a:cubicBezTo>
                    <a:pt x="1591110" y="6138829"/>
                    <a:pt x="1543075" y="6123938"/>
                    <a:pt x="1494928" y="6110724"/>
                  </a:cubicBezTo>
                  <a:cubicBezTo>
                    <a:pt x="1470742" y="6104566"/>
                    <a:pt x="1447229" y="6095833"/>
                    <a:pt x="1423379" y="6088219"/>
                  </a:cubicBezTo>
                  <a:lnTo>
                    <a:pt x="1352278" y="6064929"/>
                  </a:lnTo>
                  <a:cubicBezTo>
                    <a:pt x="1163608" y="6000210"/>
                    <a:pt x="980873" y="5921271"/>
                    <a:pt x="805863" y="5828896"/>
                  </a:cubicBezTo>
                  <a:cubicBezTo>
                    <a:pt x="630966" y="5736408"/>
                    <a:pt x="462451" y="5631940"/>
                    <a:pt x="305132" y="5512356"/>
                  </a:cubicBezTo>
                  <a:cubicBezTo>
                    <a:pt x="265047" y="5483468"/>
                    <a:pt x="227537" y="5451220"/>
                    <a:pt x="189467" y="5419757"/>
                  </a:cubicBezTo>
                  <a:cubicBezTo>
                    <a:pt x="150726" y="5388965"/>
                    <a:pt x="115007" y="5354926"/>
                    <a:pt x="78617" y="5321559"/>
                  </a:cubicBezTo>
                  <a:lnTo>
                    <a:pt x="51408" y="5296477"/>
                  </a:lnTo>
                  <a:lnTo>
                    <a:pt x="37748" y="5283937"/>
                  </a:lnTo>
                  <a:lnTo>
                    <a:pt x="24647" y="5270836"/>
                  </a:lnTo>
                  <a:lnTo>
                    <a:pt x="0" y="5246031"/>
                  </a:lnTo>
                  <a:lnTo>
                    <a:pt x="0" y="4785725"/>
                  </a:lnTo>
                  <a:lnTo>
                    <a:pt x="17705" y="4808399"/>
                  </a:lnTo>
                  <a:lnTo>
                    <a:pt x="58574" y="4861249"/>
                  </a:lnTo>
                  <a:cubicBezTo>
                    <a:pt x="72458" y="4878717"/>
                    <a:pt x="87350" y="4895288"/>
                    <a:pt x="101683" y="4912420"/>
                  </a:cubicBezTo>
                  <a:lnTo>
                    <a:pt x="145127" y="4963254"/>
                  </a:lnTo>
                  <a:cubicBezTo>
                    <a:pt x="159683" y="4980162"/>
                    <a:pt x="175583" y="4995837"/>
                    <a:pt x="190923" y="5012185"/>
                  </a:cubicBezTo>
                  <a:lnTo>
                    <a:pt x="237391" y="5060444"/>
                  </a:lnTo>
                  <a:lnTo>
                    <a:pt x="249035" y="5072537"/>
                  </a:lnTo>
                  <a:lnTo>
                    <a:pt x="261240" y="5083958"/>
                  </a:lnTo>
                  <a:lnTo>
                    <a:pt x="285650" y="5106912"/>
                  </a:lnTo>
                  <a:lnTo>
                    <a:pt x="334581" y="5152819"/>
                  </a:lnTo>
                  <a:lnTo>
                    <a:pt x="346785" y="5164353"/>
                  </a:lnTo>
                  <a:lnTo>
                    <a:pt x="359550" y="5175214"/>
                  </a:lnTo>
                  <a:lnTo>
                    <a:pt x="384967" y="5197048"/>
                  </a:lnTo>
                  <a:cubicBezTo>
                    <a:pt x="418894" y="5226160"/>
                    <a:pt x="452261" y="5256056"/>
                    <a:pt x="488092" y="5283041"/>
                  </a:cubicBezTo>
                  <a:cubicBezTo>
                    <a:pt x="628167" y="5394675"/>
                    <a:pt x="779102" y="5493881"/>
                    <a:pt x="940116" y="5573716"/>
                  </a:cubicBezTo>
                  <a:cubicBezTo>
                    <a:pt x="1101017" y="5653774"/>
                    <a:pt x="1270764" y="5715918"/>
                    <a:pt x="1444877" y="5758130"/>
                  </a:cubicBezTo>
                  <a:lnTo>
                    <a:pt x="1510380" y="5772798"/>
                  </a:lnTo>
                  <a:cubicBezTo>
                    <a:pt x="1532326" y="5777390"/>
                    <a:pt x="1553824" y="5783100"/>
                    <a:pt x="1576106" y="5786235"/>
                  </a:cubicBezTo>
                  <a:lnTo>
                    <a:pt x="1642281" y="5796984"/>
                  </a:lnTo>
                  <a:lnTo>
                    <a:pt x="1675312" y="5802359"/>
                  </a:lnTo>
                  <a:cubicBezTo>
                    <a:pt x="1686285" y="5804151"/>
                    <a:pt x="1697258" y="5806054"/>
                    <a:pt x="1708455" y="5807061"/>
                  </a:cubicBezTo>
                  <a:cubicBezTo>
                    <a:pt x="1752907" y="5811765"/>
                    <a:pt x="1797136" y="5817251"/>
                    <a:pt x="1841364" y="5821282"/>
                  </a:cubicBezTo>
                  <a:lnTo>
                    <a:pt x="1974496" y="5828896"/>
                  </a:lnTo>
                  <a:lnTo>
                    <a:pt x="2107517" y="5830463"/>
                  </a:lnTo>
                  <a:cubicBezTo>
                    <a:pt x="2129575" y="5830799"/>
                    <a:pt x="2151857" y="5829008"/>
                    <a:pt x="2173916" y="5828448"/>
                  </a:cubicBezTo>
                  <a:lnTo>
                    <a:pt x="2240090" y="5826433"/>
                  </a:lnTo>
                  <a:cubicBezTo>
                    <a:pt x="2261924" y="5826208"/>
                    <a:pt x="2284542" y="5824193"/>
                    <a:pt x="2306936" y="5822737"/>
                  </a:cubicBezTo>
                  <a:lnTo>
                    <a:pt x="2374006" y="5818258"/>
                  </a:lnTo>
                  <a:lnTo>
                    <a:pt x="2407485" y="5816355"/>
                  </a:lnTo>
                  <a:lnTo>
                    <a:pt x="2440740" y="5813108"/>
                  </a:lnTo>
                  <a:cubicBezTo>
                    <a:pt x="2462911" y="5810869"/>
                    <a:pt x="2484969" y="5808741"/>
                    <a:pt x="2507139" y="5806838"/>
                  </a:cubicBezTo>
                  <a:cubicBezTo>
                    <a:pt x="2683828" y="5789371"/>
                    <a:pt x="2856710" y="5762050"/>
                    <a:pt x="3024777" y="5721292"/>
                  </a:cubicBezTo>
                  <a:cubicBezTo>
                    <a:pt x="3192732" y="5680423"/>
                    <a:pt x="3356321" y="5626902"/>
                    <a:pt x="3514311" y="5556472"/>
                  </a:cubicBezTo>
                  <a:cubicBezTo>
                    <a:pt x="3553276" y="5537997"/>
                    <a:pt x="3592242" y="5518962"/>
                    <a:pt x="3631320" y="5499927"/>
                  </a:cubicBezTo>
                  <a:cubicBezTo>
                    <a:pt x="3669166" y="5478765"/>
                    <a:pt x="3707795" y="5458610"/>
                    <a:pt x="3745529" y="5436552"/>
                  </a:cubicBezTo>
                  <a:lnTo>
                    <a:pt x="3801179" y="5401841"/>
                  </a:lnTo>
                  <a:lnTo>
                    <a:pt x="3829059" y="5384374"/>
                  </a:lnTo>
                  <a:lnTo>
                    <a:pt x="3842944" y="5375640"/>
                  </a:lnTo>
                  <a:lnTo>
                    <a:pt x="3856380" y="5366123"/>
                  </a:lnTo>
                  <a:lnTo>
                    <a:pt x="3910462" y="5328277"/>
                  </a:lnTo>
                  <a:cubicBezTo>
                    <a:pt x="3928489" y="5315624"/>
                    <a:pt x="3946852" y="5303420"/>
                    <a:pt x="3963871" y="5289199"/>
                  </a:cubicBezTo>
                  <a:lnTo>
                    <a:pt x="4015937" y="5247994"/>
                  </a:lnTo>
                  <a:cubicBezTo>
                    <a:pt x="4033293" y="5234222"/>
                    <a:pt x="4050760" y="5220562"/>
                    <a:pt x="4067108" y="5205558"/>
                  </a:cubicBezTo>
                  <a:lnTo>
                    <a:pt x="4117046" y="5161329"/>
                  </a:lnTo>
                  <a:cubicBezTo>
                    <a:pt x="4133506" y="5146437"/>
                    <a:pt x="4150526" y="5131881"/>
                    <a:pt x="4165866" y="5116093"/>
                  </a:cubicBezTo>
                  <a:cubicBezTo>
                    <a:pt x="4229352" y="5054398"/>
                    <a:pt x="4290153" y="4991135"/>
                    <a:pt x="4340763" y="4924400"/>
                  </a:cubicBezTo>
                  <a:cubicBezTo>
                    <a:pt x="4393949" y="4858450"/>
                    <a:pt x="4434594" y="4788916"/>
                    <a:pt x="4469529" y="4715352"/>
                  </a:cubicBezTo>
                  <a:lnTo>
                    <a:pt x="4494050" y="4659255"/>
                  </a:lnTo>
                  <a:lnTo>
                    <a:pt x="4515101" y="4600135"/>
                  </a:lnTo>
                  <a:cubicBezTo>
                    <a:pt x="4522602" y="4580988"/>
                    <a:pt x="4527865" y="4559266"/>
                    <a:pt x="4534360" y="4538887"/>
                  </a:cubicBezTo>
                  <a:cubicBezTo>
                    <a:pt x="4540518" y="4518061"/>
                    <a:pt x="4546900" y="4497906"/>
                    <a:pt x="4552387" y="4475848"/>
                  </a:cubicBezTo>
                  <a:cubicBezTo>
                    <a:pt x="4597063" y="4303637"/>
                    <a:pt x="4634797" y="4115080"/>
                    <a:pt x="4685183" y="3930329"/>
                  </a:cubicBezTo>
                  <a:cubicBezTo>
                    <a:pt x="4734786" y="3744906"/>
                    <a:pt x="4794130" y="3562059"/>
                    <a:pt x="4860193" y="3382235"/>
                  </a:cubicBezTo>
                  <a:cubicBezTo>
                    <a:pt x="4918081" y="3226932"/>
                    <a:pt x="4948425" y="3064015"/>
                    <a:pt x="4950889" y="2898635"/>
                  </a:cubicBezTo>
                  <a:cubicBezTo>
                    <a:pt x="4953576" y="2733255"/>
                    <a:pt x="4926815" y="2565636"/>
                    <a:pt x="4877212" y="2402047"/>
                  </a:cubicBezTo>
                  <a:cubicBezTo>
                    <a:pt x="4827833" y="2238123"/>
                    <a:pt x="4754045" y="2079013"/>
                    <a:pt x="4664917" y="1926958"/>
                  </a:cubicBezTo>
                  <a:cubicBezTo>
                    <a:pt x="4620465" y="1850818"/>
                    <a:pt x="4571310" y="1776918"/>
                    <a:pt x="4520923" y="1703577"/>
                  </a:cubicBezTo>
                  <a:cubicBezTo>
                    <a:pt x="4470313" y="1630349"/>
                    <a:pt x="4416679" y="1558464"/>
                    <a:pt x="4357671" y="1490834"/>
                  </a:cubicBezTo>
                  <a:cubicBezTo>
                    <a:pt x="4297542" y="1423764"/>
                    <a:pt x="4232936" y="1359157"/>
                    <a:pt x="4164186" y="1300596"/>
                  </a:cubicBezTo>
                  <a:cubicBezTo>
                    <a:pt x="4130707" y="1270141"/>
                    <a:pt x="4095436" y="1242148"/>
                    <a:pt x="4059941" y="1214491"/>
                  </a:cubicBezTo>
                  <a:cubicBezTo>
                    <a:pt x="4042250" y="1200607"/>
                    <a:pt x="4024671" y="1186611"/>
                    <a:pt x="4006868" y="1173062"/>
                  </a:cubicBezTo>
                  <a:cubicBezTo>
                    <a:pt x="3988617" y="1160074"/>
                    <a:pt x="3970254" y="1147197"/>
                    <a:pt x="3951890" y="1134545"/>
                  </a:cubicBezTo>
                  <a:cubicBezTo>
                    <a:pt x="3805321" y="1031980"/>
                    <a:pt x="3648899" y="948562"/>
                    <a:pt x="3491021" y="881044"/>
                  </a:cubicBezTo>
                  <a:lnTo>
                    <a:pt x="3431565" y="856747"/>
                  </a:lnTo>
                  <a:lnTo>
                    <a:pt x="3402117" y="844318"/>
                  </a:lnTo>
                  <a:cubicBezTo>
                    <a:pt x="3392375" y="840063"/>
                    <a:pt x="3382074" y="837040"/>
                    <a:pt x="3372109" y="833457"/>
                  </a:cubicBezTo>
                  <a:lnTo>
                    <a:pt x="3312204" y="812294"/>
                  </a:lnTo>
                  <a:cubicBezTo>
                    <a:pt x="3307278" y="810503"/>
                    <a:pt x="3302239" y="808823"/>
                    <a:pt x="3297312" y="806920"/>
                  </a:cubicBezTo>
                  <a:cubicBezTo>
                    <a:pt x="3292498" y="804792"/>
                    <a:pt x="3288131" y="801993"/>
                    <a:pt x="3283428" y="799642"/>
                  </a:cubicBezTo>
                  <a:cubicBezTo>
                    <a:pt x="3274135" y="794827"/>
                    <a:pt x="3264393" y="791020"/>
                    <a:pt x="3254764" y="787101"/>
                  </a:cubicBezTo>
                  <a:lnTo>
                    <a:pt x="3196875" y="763475"/>
                  </a:lnTo>
                  <a:lnTo>
                    <a:pt x="3167987" y="751606"/>
                  </a:lnTo>
                  <a:cubicBezTo>
                    <a:pt x="3158357" y="747688"/>
                    <a:pt x="3148840" y="743433"/>
                    <a:pt x="3138875" y="740409"/>
                  </a:cubicBezTo>
                  <a:lnTo>
                    <a:pt x="3020522" y="700772"/>
                  </a:lnTo>
                  <a:cubicBezTo>
                    <a:pt x="2861300" y="652849"/>
                    <a:pt x="2696592" y="625192"/>
                    <a:pt x="2529645" y="614667"/>
                  </a:cubicBezTo>
                  <a:cubicBezTo>
                    <a:pt x="2508706" y="613435"/>
                    <a:pt x="2488104" y="610860"/>
                    <a:pt x="2467053" y="610412"/>
                  </a:cubicBezTo>
                  <a:lnTo>
                    <a:pt x="2404014" y="609628"/>
                  </a:lnTo>
                  <a:lnTo>
                    <a:pt x="2340975" y="608620"/>
                  </a:lnTo>
                  <a:cubicBezTo>
                    <a:pt x="2330338" y="608173"/>
                    <a:pt x="2320260" y="608397"/>
                    <a:pt x="2310295" y="608844"/>
                  </a:cubicBezTo>
                  <a:lnTo>
                    <a:pt x="2280175" y="609740"/>
                  </a:lnTo>
                  <a:cubicBezTo>
                    <a:pt x="2260020" y="609852"/>
                    <a:pt x="2240202" y="611868"/>
                    <a:pt x="2220271" y="613099"/>
                  </a:cubicBezTo>
                  <a:cubicBezTo>
                    <a:pt x="2200228" y="613995"/>
                    <a:pt x="2180522" y="616458"/>
                    <a:pt x="2160815" y="618474"/>
                  </a:cubicBezTo>
                  <a:cubicBezTo>
                    <a:pt x="2150961" y="619482"/>
                    <a:pt x="2140996" y="620153"/>
                    <a:pt x="2131143" y="621497"/>
                  </a:cubicBezTo>
                  <a:lnTo>
                    <a:pt x="2101695" y="625528"/>
                  </a:lnTo>
                  <a:lnTo>
                    <a:pt x="2072246" y="629559"/>
                  </a:lnTo>
                  <a:lnTo>
                    <a:pt x="2043022" y="634710"/>
                  </a:lnTo>
                  <a:cubicBezTo>
                    <a:pt x="1887272" y="661918"/>
                    <a:pt x="1736224" y="710849"/>
                    <a:pt x="1589991" y="781726"/>
                  </a:cubicBezTo>
                  <a:cubicBezTo>
                    <a:pt x="1443646" y="852268"/>
                    <a:pt x="1302787" y="944307"/>
                    <a:pt x="1164728" y="1048663"/>
                  </a:cubicBezTo>
                  <a:cubicBezTo>
                    <a:pt x="1026669" y="1153244"/>
                    <a:pt x="891185" y="1269917"/>
                    <a:pt x="753685" y="1390844"/>
                  </a:cubicBezTo>
                  <a:lnTo>
                    <a:pt x="542957" y="1577611"/>
                  </a:lnTo>
                  <a:cubicBezTo>
                    <a:pt x="468497" y="1642329"/>
                    <a:pt x="393701" y="1704137"/>
                    <a:pt x="318681" y="1763145"/>
                  </a:cubicBezTo>
                  <a:cubicBezTo>
                    <a:pt x="243717" y="1822322"/>
                    <a:pt x="168473" y="1878391"/>
                    <a:pt x="94503" y="1933550"/>
                  </a:cubicBezTo>
                  <a:lnTo>
                    <a:pt x="0" y="2005537"/>
                  </a:lnTo>
                  <a:lnTo>
                    <a:pt x="0" y="1354489"/>
                  </a:lnTo>
                  <a:lnTo>
                    <a:pt x="157556" y="1188626"/>
                  </a:lnTo>
                  <a:lnTo>
                    <a:pt x="251947" y="1086397"/>
                  </a:lnTo>
                  <a:cubicBezTo>
                    <a:pt x="284530" y="1051351"/>
                    <a:pt x="317561" y="1016416"/>
                    <a:pt x="351152" y="981593"/>
                  </a:cubicBezTo>
                  <a:cubicBezTo>
                    <a:pt x="485405" y="842414"/>
                    <a:pt x="628950" y="705699"/>
                    <a:pt x="788060" y="578389"/>
                  </a:cubicBezTo>
                  <a:cubicBezTo>
                    <a:pt x="946834" y="451190"/>
                    <a:pt x="1121955" y="333398"/>
                    <a:pt x="1314768" y="237215"/>
                  </a:cubicBezTo>
                  <a:cubicBezTo>
                    <a:pt x="1507133" y="141033"/>
                    <a:pt x="1718197" y="68028"/>
                    <a:pt x="1935643" y="31190"/>
                  </a:cubicBezTo>
                  <a:lnTo>
                    <a:pt x="1976400" y="24360"/>
                  </a:lnTo>
                  <a:cubicBezTo>
                    <a:pt x="1990060" y="22344"/>
                    <a:pt x="2003721" y="20665"/>
                    <a:pt x="2017269" y="18873"/>
                  </a:cubicBezTo>
                  <a:lnTo>
                    <a:pt x="2058250" y="13611"/>
                  </a:lnTo>
                  <a:cubicBezTo>
                    <a:pt x="2071910" y="11931"/>
                    <a:pt x="2085571" y="10924"/>
                    <a:pt x="2099231" y="9580"/>
                  </a:cubicBezTo>
                  <a:cubicBezTo>
                    <a:pt x="2126552" y="7229"/>
                    <a:pt x="2153985" y="4653"/>
                    <a:pt x="2181305" y="3645"/>
                  </a:cubicBezTo>
                  <a:cubicBezTo>
                    <a:pt x="2208626" y="2414"/>
                    <a:pt x="2236059" y="510"/>
                    <a:pt x="2263268" y="62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0C93C2E-E730-40B7-88E1-B759E6D207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16" y="232079"/>
              <a:ext cx="5440803" cy="6130481"/>
            </a:xfrm>
            <a:custGeom>
              <a:avLst/>
              <a:gdLst>
                <a:gd name="connsiteX0" fmla="*/ 2410732 w 5440803"/>
                <a:gd name="connsiteY0" fmla="*/ 0 h 6130481"/>
                <a:gd name="connsiteX1" fmla="*/ 4712616 w 5440803"/>
                <a:gd name="connsiteY1" fmla="*/ 1134258 h 6130481"/>
                <a:gd name="connsiteX2" fmla="*/ 5332931 w 5440803"/>
                <a:gd name="connsiteY2" fmla="*/ 3362353 h 6130481"/>
                <a:gd name="connsiteX3" fmla="*/ 4505919 w 5440803"/>
                <a:gd name="connsiteY3" fmla="*/ 5293280 h 6130481"/>
                <a:gd name="connsiteX4" fmla="*/ 2341759 w 5440803"/>
                <a:gd name="connsiteY4" fmla="*/ 6130481 h 6130481"/>
                <a:gd name="connsiteX5" fmla="*/ 57118 w 5440803"/>
                <a:gd name="connsiteY5" fmla="*/ 5212325 h 6130481"/>
                <a:gd name="connsiteX6" fmla="*/ 0 w 5440803"/>
                <a:gd name="connsiteY6" fmla="*/ 5151529 h 6130481"/>
                <a:gd name="connsiteX7" fmla="*/ 0 w 5440803"/>
                <a:gd name="connsiteY7" fmla="*/ 4222733 h 6130481"/>
                <a:gd name="connsiteX8" fmla="*/ 124146 w 5440803"/>
                <a:gd name="connsiteY8" fmla="*/ 4421298 h 6130481"/>
                <a:gd name="connsiteX9" fmla="*/ 458643 w 5440803"/>
                <a:gd name="connsiteY9" fmla="*/ 4813600 h 6130481"/>
                <a:gd name="connsiteX10" fmla="*/ 2341982 w 5440803"/>
                <a:gd name="connsiteY10" fmla="*/ 5570406 h 6130481"/>
                <a:gd name="connsiteX11" fmla="*/ 3330456 w 5440803"/>
                <a:gd name="connsiteY11" fmla="*/ 5407153 h 6130481"/>
                <a:gd name="connsiteX12" fmla="*/ 4101930 w 5440803"/>
                <a:gd name="connsiteY12" fmla="*/ 4897241 h 6130481"/>
                <a:gd name="connsiteX13" fmla="*/ 4362933 w 5440803"/>
                <a:gd name="connsiteY13" fmla="*/ 4564802 h 6130481"/>
                <a:gd name="connsiteX14" fmla="*/ 4493042 w 5440803"/>
                <a:gd name="connsiteY14" fmla="*/ 4149952 h 6130481"/>
                <a:gd name="connsiteX15" fmla="*/ 4796929 w 5440803"/>
                <a:gd name="connsiteY15" fmla="*/ 3168421 h 6130481"/>
                <a:gd name="connsiteX16" fmla="*/ 4788084 w 5440803"/>
                <a:gd name="connsiteY16" fmla="*/ 2321590 h 6130481"/>
                <a:gd name="connsiteX17" fmla="*/ 4281755 w 5440803"/>
                <a:gd name="connsiteY17" fmla="*/ 1501856 h 6130481"/>
                <a:gd name="connsiteX18" fmla="*/ 3434364 w 5440803"/>
                <a:gd name="connsiteY18" fmla="*/ 808425 h 6130481"/>
                <a:gd name="connsiteX19" fmla="*/ 2410732 w 5440803"/>
                <a:gd name="connsiteY19" fmla="*/ 559851 h 6130481"/>
                <a:gd name="connsiteX20" fmla="*/ 1556847 w 5440803"/>
                <a:gd name="connsiteY20" fmla="*/ 812008 h 6130481"/>
                <a:gd name="connsiteX21" fmla="*/ 733530 w 5440803"/>
                <a:gd name="connsiteY21" fmla="*/ 1502976 h 6130481"/>
                <a:gd name="connsiteX22" fmla="*/ 379145 w 5440803"/>
                <a:gd name="connsiteY22" fmla="*/ 1831049 h 6130481"/>
                <a:gd name="connsiteX23" fmla="*/ 71661 w 5440803"/>
                <a:gd name="connsiteY23" fmla="*/ 2115762 h 6130481"/>
                <a:gd name="connsiteX24" fmla="*/ 0 w 5440803"/>
                <a:gd name="connsiteY24" fmla="*/ 2191545 h 6130481"/>
                <a:gd name="connsiteX25" fmla="*/ 0 w 5440803"/>
                <a:gd name="connsiteY25" fmla="*/ 1412025 h 6130481"/>
                <a:gd name="connsiteX26" fmla="*/ 106977 w 5440803"/>
                <a:gd name="connsiteY26" fmla="*/ 1315650 h 6130481"/>
                <a:gd name="connsiteX27" fmla="*/ 329318 w 5440803"/>
                <a:gd name="connsiteY27" fmla="*/ 1107273 h 6130481"/>
                <a:gd name="connsiteX28" fmla="*/ 2410732 w 5440803"/>
                <a:gd name="connsiteY28" fmla="*/ 0 h 613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440803" h="6130481">
                  <a:moveTo>
                    <a:pt x="2410732" y="0"/>
                  </a:moveTo>
                  <a:cubicBezTo>
                    <a:pt x="3390136" y="0"/>
                    <a:pt x="4116374" y="463445"/>
                    <a:pt x="4712616" y="1134258"/>
                  </a:cubicBezTo>
                  <a:cubicBezTo>
                    <a:pt x="5210212" y="1694109"/>
                    <a:pt x="5651598" y="2516643"/>
                    <a:pt x="5332931" y="3362353"/>
                  </a:cubicBezTo>
                  <a:cubicBezTo>
                    <a:pt x="4905653" y="4496612"/>
                    <a:pt x="5094658" y="4716633"/>
                    <a:pt x="4505919" y="5293280"/>
                  </a:cubicBezTo>
                  <a:cubicBezTo>
                    <a:pt x="3917179" y="5869926"/>
                    <a:pt x="3240096" y="6130481"/>
                    <a:pt x="2341759" y="6130481"/>
                  </a:cubicBezTo>
                  <a:cubicBezTo>
                    <a:pt x="1451371" y="6130481"/>
                    <a:pt x="644514" y="5780127"/>
                    <a:pt x="57118" y="5212325"/>
                  </a:cubicBezTo>
                  <a:lnTo>
                    <a:pt x="0" y="5151529"/>
                  </a:lnTo>
                  <a:lnTo>
                    <a:pt x="0" y="4222733"/>
                  </a:lnTo>
                  <a:lnTo>
                    <a:pt x="124146" y="4421298"/>
                  </a:lnTo>
                  <a:cubicBezTo>
                    <a:pt x="221742" y="4561527"/>
                    <a:pt x="333461" y="4692616"/>
                    <a:pt x="458643" y="4813600"/>
                  </a:cubicBezTo>
                  <a:cubicBezTo>
                    <a:pt x="963629" y="5301566"/>
                    <a:pt x="1632539" y="5570406"/>
                    <a:pt x="2341982" y="5570406"/>
                  </a:cubicBezTo>
                  <a:cubicBezTo>
                    <a:pt x="2722681" y="5570406"/>
                    <a:pt x="3046051" y="5516996"/>
                    <a:pt x="3330456" y="5407153"/>
                  </a:cubicBezTo>
                  <a:cubicBezTo>
                    <a:pt x="3609261" y="5299438"/>
                    <a:pt x="3861642" y="5132603"/>
                    <a:pt x="4101930" y="4897241"/>
                  </a:cubicBezTo>
                  <a:cubicBezTo>
                    <a:pt x="4268990" y="4733653"/>
                    <a:pt x="4327662" y="4637358"/>
                    <a:pt x="4362933" y="4564802"/>
                  </a:cubicBezTo>
                  <a:cubicBezTo>
                    <a:pt x="4413208" y="4461453"/>
                    <a:pt x="4446687" y="4330784"/>
                    <a:pt x="4493042" y="4149952"/>
                  </a:cubicBezTo>
                  <a:cubicBezTo>
                    <a:pt x="4552386" y="3918846"/>
                    <a:pt x="4633453" y="3602194"/>
                    <a:pt x="4796929" y="3168421"/>
                  </a:cubicBezTo>
                  <a:cubicBezTo>
                    <a:pt x="4896919" y="2902940"/>
                    <a:pt x="4894007" y="2626037"/>
                    <a:pt x="4788084" y="2321590"/>
                  </a:cubicBezTo>
                  <a:cubicBezTo>
                    <a:pt x="4694365" y="2052526"/>
                    <a:pt x="4519355" y="1769129"/>
                    <a:pt x="4281755" y="1501856"/>
                  </a:cubicBezTo>
                  <a:cubicBezTo>
                    <a:pt x="4004180" y="1189683"/>
                    <a:pt x="3726942" y="962832"/>
                    <a:pt x="3434364" y="808425"/>
                  </a:cubicBezTo>
                  <a:cubicBezTo>
                    <a:pt x="3117264" y="641141"/>
                    <a:pt x="2782473" y="559851"/>
                    <a:pt x="2410732" y="559851"/>
                  </a:cubicBezTo>
                  <a:cubicBezTo>
                    <a:pt x="2109308" y="559851"/>
                    <a:pt x="1838005" y="640134"/>
                    <a:pt x="1556847" y="812008"/>
                  </a:cubicBezTo>
                  <a:cubicBezTo>
                    <a:pt x="1266733" y="989593"/>
                    <a:pt x="991062" y="1250707"/>
                    <a:pt x="733530" y="1502976"/>
                  </a:cubicBezTo>
                  <a:cubicBezTo>
                    <a:pt x="613274" y="1620769"/>
                    <a:pt x="494250" y="1727700"/>
                    <a:pt x="379145" y="1831049"/>
                  </a:cubicBezTo>
                  <a:cubicBezTo>
                    <a:pt x="267679" y="1931095"/>
                    <a:pt x="163826" y="2024338"/>
                    <a:pt x="71661" y="2115762"/>
                  </a:cubicBezTo>
                  <a:lnTo>
                    <a:pt x="0" y="2191545"/>
                  </a:lnTo>
                  <a:lnTo>
                    <a:pt x="0" y="1412025"/>
                  </a:lnTo>
                  <a:lnTo>
                    <a:pt x="106977" y="1315650"/>
                  </a:lnTo>
                  <a:cubicBezTo>
                    <a:pt x="181147" y="1248359"/>
                    <a:pt x="255726" y="1179354"/>
                    <a:pt x="329318" y="1107273"/>
                  </a:cubicBezTo>
                  <a:cubicBezTo>
                    <a:pt x="917945" y="530627"/>
                    <a:pt x="1512395" y="0"/>
                    <a:pt x="2410732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718DC5A3-6F4C-4B90-827E-5E60DC2A2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16" y="232079"/>
              <a:ext cx="5311417" cy="6130481"/>
            </a:xfrm>
            <a:custGeom>
              <a:avLst/>
              <a:gdLst>
                <a:gd name="connsiteX0" fmla="*/ 2342990 w 5311417"/>
                <a:gd name="connsiteY0" fmla="*/ 0 h 6130481"/>
                <a:gd name="connsiteX1" fmla="*/ 4598070 w 5311417"/>
                <a:gd name="connsiteY1" fmla="*/ 1134258 h 6130481"/>
                <a:gd name="connsiteX2" fmla="*/ 5205733 w 5311417"/>
                <a:gd name="connsiteY2" fmla="*/ 3362353 h 6130481"/>
                <a:gd name="connsiteX3" fmla="*/ 4395516 w 5311417"/>
                <a:gd name="connsiteY3" fmla="*/ 5293280 h 6130481"/>
                <a:gd name="connsiteX4" fmla="*/ 2275472 w 5311417"/>
                <a:gd name="connsiteY4" fmla="*/ 6130481 h 6130481"/>
                <a:gd name="connsiteX5" fmla="*/ 37412 w 5311417"/>
                <a:gd name="connsiteY5" fmla="*/ 5212325 h 6130481"/>
                <a:gd name="connsiteX6" fmla="*/ 0 w 5311417"/>
                <a:gd name="connsiteY6" fmla="*/ 5171681 h 6130481"/>
                <a:gd name="connsiteX7" fmla="*/ 0 w 5311417"/>
                <a:gd name="connsiteY7" fmla="*/ 4010037 h 6130481"/>
                <a:gd name="connsiteX8" fmla="*/ 68311 w 5311417"/>
                <a:gd name="connsiteY8" fmla="*/ 4150752 h 6130481"/>
                <a:gd name="connsiteX9" fmla="*/ 509366 w 5311417"/>
                <a:gd name="connsiteY9" fmla="*/ 4734212 h 6130481"/>
                <a:gd name="connsiteX10" fmla="*/ 2275584 w 5311417"/>
                <a:gd name="connsiteY10" fmla="*/ 5458772 h 6130481"/>
                <a:gd name="connsiteX11" fmla="*/ 3920539 w 5311417"/>
                <a:gd name="connsiteY11" fmla="*/ 4818302 h 6130481"/>
                <a:gd name="connsiteX12" fmla="*/ 4154332 w 5311417"/>
                <a:gd name="connsiteY12" fmla="*/ 4516766 h 6130481"/>
                <a:gd name="connsiteX13" fmla="*/ 4274252 w 5311417"/>
                <a:gd name="connsiteY13" fmla="*/ 4122855 h 6130481"/>
                <a:gd name="connsiteX14" fmla="*/ 4575452 w 5311417"/>
                <a:gd name="connsiteY14" fmla="*/ 3129791 h 6130481"/>
                <a:gd name="connsiteX15" fmla="*/ 4565823 w 5311417"/>
                <a:gd name="connsiteY15" fmla="*/ 2357869 h 6130481"/>
                <a:gd name="connsiteX16" fmla="*/ 4091405 w 5311417"/>
                <a:gd name="connsiteY16" fmla="*/ 1575533 h 6130481"/>
                <a:gd name="connsiteX17" fmla="*/ 3292610 w 5311417"/>
                <a:gd name="connsiteY17" fmla="*/ 907071 h 6130481"/>
                <a:gd name="connsiteX18" fmla="*/ 2342990 w 5311417"/>
                <a:gd name="connsiteY18" fmla="*/ 671821 h 6130481"/>
                <a:gd name="connsiteX19" fmla="*/ 779214 w 5311417"/>
                <a:gd name="connsiteY19" fmla="*/ 1582475 h 6130481"/>
                <a:gd name="connsiteX20" fmla="*/ 428523 w 5311417"/>
                <a:gd name="connsiteY20" fmla="*/ 1913907 h 6130481"/>
                <a:gd name="connsiteX21" fmla="*/ 12740 w 5311417"/>
                <a:gd name="connsiteY21" fmla="*/ 2322511 h 6130481"/>
                <a:gd name="connsiteX22" fmla="*/ 0 w 5311417"/>
                <a:gd name="connsiteY22" fmla="*/ 2338946 h 6130481"/>
                <a:gd name="connsiteX23" fmla="*/ 0 w 5311417"/>
                <a:gd name="connsiteY23" fmla="*/ 1394957 h 6130481"/>
                <a:gd name="connsiteX24" fmla="*/ 86231 w 5311417"/>
                <a:gd name="connsiteY24" fmla="*/ 1315650 h 6130481"/>
                <a:gd name="connsiteX25" fmla="*/ 304013 w 5311417"/>
                <a:gd name="connsiteY25" fmla="*/ 1107273 h 6130481"/>
                <a:gd name="connsiteX26" fmla="*/ 2342990 w 5311417"/>
                <a:gd name="connsiteY26" fmla="*/ 0 h 613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311417" h="6130481">
                  <a:moveTo>
                    <a:pt x="2342990" y="0"/>
                  </a:moveTo>
                  <a:cubicBezTo>
                    <a:pt x="3302463" y="0"/>
                    <a:pt x="4013810" y="463445"/>
                    <a:pt x="4598070" y="1134258"/>
                  </a:cubicBezTo>
                  <a:cubicBezTo>
                    <a:pt x="5085589" y="1694109"/>
                    <a:pt x="5517906" y="2516643"/>
                    <a:pt x="5205733" y="3362353"/>
                  </a:cubicBezTo>
                  <a:cubicBezTo>
                    <a:pt x="4787076" y="4496612"/>
                    <a:pt x="4972163" y="4716633"/>
                    <a:pt x="4395516" y="5293280"/>
                  </a:cubicBezTo>
                  <a:cubicBezTo>
                    <a:pt x="3818758" y="5869926"/>
                    <a:pt x="3155446" y="6130481"/>
                    <a:pt x="2275472" y="6130481"/>
                  </a:cubicBezTo>
                  <a:cubicBezTo>
                    <a:pt x="1403224" y="6130481"/>
                    <a:pt x="612827" y="5780127"/>
                    <a:pt x="37412" y="5212325"/>
                  </a:cubicBezTo>
                  <a:lnTo>
                    <a:pt x="0" y="5171681"/>
                  </a:lnTo>
                  <a:lnTo>
                    <a:pt x="0" y="4010037"/>
                  </a:lnTo>
                  <a:lnTo>
                    <a:pt x="68311" y="4150752"/>
                  </a:lnTo>
                  <a:cubicBezTo>
                    <a:pt x="185507" y="4364921"/>
                    <a:pt x="333265" y="4560463"/>
                    <a:pt x="509366" y="4734212"/>
                  </a:cubicBezTo>
                  <a:cubicBezTo>
                    <a:pt x="982888" y="5201464"/>
                    <a:pt x="1610145" y="5458772"/>
                    <a:pt x="2275584" y="5458772"/>
                  </a:cubicBezTo>
                  <a:cubicBezTo>
                    <a:pt x="2979653" y="5458772"/>
                    <a:pt x="3471650" y="5267191"/>
                    <a:pt x="3920539" y="4818302"/>
                  </a:cubicBezTo>
                  <a:cubicBezTo>
                    <a:pt x="4072258" y="4666583"/>
                    <a:pt x="4123877" y="4580701"/>
                    <a:pt x="4154332" y="4516766"/>
                  </a:cubicBezTo>
                  <a:cubicBezTo>
                    <a:pt x="4198785" y="4423495"/>
                    <a:pt x="4230472" y="4297417"/>
                    <a:pt x="4274252" y="4122855"/>
                  </a:cubicBezTo>
                  <a:cubicBezTo>
                    <a:pt x="4332925" y="3889285"/>
                    <a:pt x="4413320" y="3569275"/>
                    <a:pt x="4575452" y="3129791"/>
                  </a:cubicBezTo>
                  <a:cubicBezTo>
                    <a:pt x="4664133" y="2889503"/>
                    <a:pt x="4660998" y="2637010"/>
                    <a:pt x="4565823" y="2357869"/>
                  </a:cubicBezTo>
                  <a:cubicBezTo>
                    <a:pt x="4478710" y="2102465"/>
                    <a:pt x="4314674" y="1831945"/>
                    <a:pt x="4091405" y="1575533"/>
                  </a:cubicBezTo>
                  <a:cubicBezTo>
                    <a:pt x="3828387" y="1273549"/>
                    <a:pt x="3567161" y="1054983"/>
                    <a:pt x="3292610" y="907071"/>
                  </a:cubicBezTo>
                  <a:cubicBezTo>
                    <a:pt x="2998800" y="748745"/>
                    <a:pt x="2688082" y="671821"/>
                    <a:pt x="2342990" y="671821"/>
                  </a:cubicBezTo>
                  <a:cubicBezTo>
                    <a:pt x="1736448" y="671821"/>
                    <a:pt x="1312193" y="1049273"/>
                    <a:pt x="779214" y="1582475"/>
                  </a:cubicBezTo>
                  <a:cubicBezTo>
                    <a:pt x="659630" y="1702059"/>
                    <a:pt x="542173" y="1809774"/>
                    <a:pt x="428523" y="1913907"/>
                  </a:cubicBezTo>
                  <a:cubicBezTo>
                    <a:pt x="268546" y="2060532"/>
                    <a:pt x="124944" y="2192104"/>
                    <a:pt x="12740" y="2322511"/>
                  </a:cubicBezTo>
                  <a:lnTo>
                    <a:pt x="0" y="2338946"/>
                  </a:lnTo>
                  <a:lnTo>
                    <a:pt x="0" y="1394957"/>
                  </a:lnTo>
                  <a:lnTo>
                    <a:pt x="86231" y="1315650"/>
                  </a:lnTo>
                  <a:cubicBezTo>
                    <a:pt x="158882" y="1248359"/>
                    <a:pt x="231932" y="1179354"/>
                    <a:pt x="304013" y="1107273"/>
                  </a:cubicBezTo>
                  <a:cubicBezTo>
                    <a:pt x="880659" y="530627"/>
                    <a:pt x="1463016" y="0"/>
                    <a:pt x="2342990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2923E9F1-7D42-4347-BA21-D8A649C9E9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16" y="232079"/>
              <a:ext cx="5311370" cy="6130481"/>
            </a:xfrm>
            <a:custGeom>
              <a:avLst/>
              <a:gdLst>
                <a:gd name="connsiteX0" fmla="*/ 2342990 w 5311370"/>
                <a:gd name="connsiteY0" fmla="*/ 0 h 6130481"/>
                <a:gd name="connsiteX1" fmla="*/ 4598070 w 5311370"/>
                <a:gd name="connsiteY1" fmla="*/ 1134258 h 6130481"/>
                <a:gd name="connsiteX2" fmla="*/ 5205733 w 5311370"/>
                <a:gd name="connsiteY2" fmla="*/ 3362353 h 6130481"/>
                <a:gd name="connsiteX3" fmla="*/ 4395516 w 5311370"/>
                <a:gd name="connsiteY3" fmla="*/ 5293280 h 6130481"/>
                <a:gd name="connsiteX4" fmla="*/ 2275472 w 5311370"/>
                <a:gd name="connsiteY4" fmla="*/ 6130481 h 6130481"/>
                <a:gd name="connsiteX5" fmla="*/ 37412 w 5311370"/>
                <a:gd name="connsiteY5" fmla="*/ 5212325 h 6130481"/>
                <a:gd name="connsiteX6" fmla="*/ 0 w 5311370"/>
                <a:gd name="connsiteY6" fmla="*/ 5171681 h 6130481"/>
                <a:gd name="connsiteX7" fmla="*/ 0 w 5311370"/>
                <a:gd name="connsiteY7" fmla="*/ 4253325 h 6130481"/>
                <a:gd name="connsiteX8" fmla="*/ 102872 w 5311370"/>
                <a:gd name="connsiteY8" fmla="*/ 4421298 h 6130481"/>
                <a:gd name="connsiteX9" fmla="*/ 430539 w 5311370"/>
                <a:gd name="connsiteY9" fmla="*/ 4813600 h 6130481"/>
                <a:gd name="connsiteX10" fmla="*/ 2275472 w 5311370"/>
                <a:gd name="connsiteY10" fmla="*/ 5570406 h 6130481"/>
                <a:gd name="connsiteX11" fmla="*/ 3243791 w 5311370"/>
                <a:gd name="connsiteY11" fmla="*/ 5407153 h 6130481"/>
                <a:gd name="connsiteX12" fmla="*/ 3999590 w 5311370"/>
                <a:gd name="connsiteY12" fmla="*/ 4897241 h 6130481"/>
                <a:gd name="connsiteX13" fmla="*/ 4255329 w 5311370"/>
                <a:gd name="connsiteY13" fmla="*/ 4564802 h 6130481"/>
                <a:gd name="connsiteX14" fmla="*/ 4382864 w 5311370"/>
                <a:gd name="connsiteY14" fmla="*/ 4149952 h 6130481"/>
                <a:gd name="connsiteX15" fmla="*/ 4680480 w 5311370"/>
                <a:gd name="connsiteY15" fmla="*/ 3168421 h 6130481"/>
                <a:gd name="connsiteX16" fmla="*/ 4671859 w 5311370"/>
                <a:gd name="connsiteY16" fmla="*/ 2321590 h 6130481"/>
                <a:gd name="connsiteX17" fmla="*/ 4175943 w 5311370"/>
                <a:gd name="connsiteY17" fmla="*/ 1501856 h 6130481"/>
                <a:gd name="connsiteX18" fmla="*/ 3345795 w 5311370"/>
                <a:gd name="connsiteY18" fmla="*/ 808425 h 6130481"/>
                <a:gd name="connsiteX19" fmla="*/ 2342990 w 5311370"/>
                <a:gd name="connsiteY19" fmla="*/ 559851 h 6130481"/>
                <a:gd name="connsiteX20" fmla="*/ 1506461 w 5311370"/>
                <a:gd name="connsiteY20" fmla="*/ 812008 h 6130481"/>
                <a:gd name="connsiteX21" fmla="*/ 699939 w 5311370"/>
                <a:gd name="connsiteY21" fmla="*/ 1502976 h 6130481"/>
                <a:gd name="connsiteX22" fmla="*/ 352720 w 5311370"/>
                <a:gd name="connsiteY22" fmla="*/ 1831049 h 6130481"/>
                <a:gd name="connsiteX23" fmla="*/ 51450 w 5311370"/>
                <a:gd name="connsiteY23" fmla="*/ 2115762 h 6130481"/>
                <a:gd name="connsiteX24" fmla="*/ 0 w 5311370"/>
                <a:gd name="connsiteY24" fmla="*/ 2171306 h 6130481"/>
                <a:gd name="connsiteX25" fmla="*/ 0 w 5311370"/>
                <a:gd name="connsiteY25" fmla="*/ 1394957 h 6130481"/>
                <a:gd name="connsiteX26" fmla="*/ 86231 w 5311370"/>
                <a:gd name="connsiteY26" fmla="*/ 1315650 h 6130481"/>
                <a:gd name="connsiteX27" fmla="*/ 304013 w 5311370"/>
                <a:gd name="connsiteY27" fmla="*/ 1107273 h 6130481"/>
                <a:gd name="connsiteX28" fmla="*/ 2342990 w 5311370"/>
                <a:gd name="connsiteY28" fmla="*/ 0 h 613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311370" h="6130481">
                  <a:moveTo>
                    <a:pt x="2342990" y="0"/>
                  </a:moveTo>
                  <a:cubicBezTo>
                    <a:pt x="3302463" y="0"/>
                    <a:pt x="4013810" y="463445"/>
                    <a:pt x="4598070" y="1134258"/>
                  </a:cubicBezTo>
                  <a:cubicBezTo>
                    <a:pt x="5085589" y="1694109"/>
                    <a:pt x="5517794" y="2516643"/>
                    <a:pt x="5205733" y="3362353"/>
                  </a:cubicBezTo>
                  <a:cubicBezTo>
                    <a:pt x="4787076" y="4496612"/>
                    <a:pt x="4972163" y="4716633"/>
                    <a:pt x="4395516" y="5293280"/>
                  </a:cubicBezTo>
                  <a:cubicBezTo>
                    <a:pt x="3818758" y="5869926"/>
                    <a:pt x="3155446" y="6130481"/>
                    <a:pt x="2275472" y="6130481"/>
                  </a:cubicBezTo>
                  <a:cubicBezTo>
                    <a:pt x="1403224" y="6130481"/>
                    <a:pt x="612827" y="5780127"/>
                    <a:pt x="37412" y="5212325"/>
                  </a:cubicBezTo>
                  <a:lnTo>
                    <a:pt x="0" y="5171681"/>
                  </a:lnTo>
                  <a:lnTo>
                    <a:pt x="0" y="4253325"/>
                  </a:lnTo>
                  <a:lnTo>
                    <a:pt x="102872" y="4421298"/>
                  </a:lnTo>
                  <a:cubicBezTo>
                    <a:pt x="198481" y="4561527"/>
                    <a:pt x="307932" y="4692616"/>
                    <a:pt x="430539" y="4813600"/>
                  </a:cubicBezTo>
                  <a:cubicBezTo>
                    <a:pt x="925223" y="5301566"/>
                    <a:pt x="1580473" y="5570406"/>
                    <a:pt x="2275472" y="5570406"/>
                  </a:cubicBezTo>
                  <a:cubicBezTo>
                    <a:pt x="2648445" y="5570406"/>
                    <a:pt x="2965209" y="5516996"/>
                    <a:pt x="3243791" y="5407153"/>
                  </a:cubicBezTo>
                  <a:cubicBezTo>
                    <a:pt x="3516998" y="5299438"/>
                    <a:pt x="3764228" y="5132603"/>
                    <a:pt x="3999590" y="4897241"/>
                  </a:cubicBezTo>
                  <a:cubicBezTo>
                    <a:pt x="4163290" y="4733653"/>
                    <a:pt x="4220731" y="4637358"/>
                    <a:pt x="4255329" y="4564802"/>
                  </a:cubicBezTo>
                  <a:cubicBezTo>
                    <a:pt x="4304596" y="4461453"/>
                    <a:pt x="4337404" y="4330784"/>
                    <a:pt x="4382864" y="4149952"/>
                  </a:cubicBezTo>
                  <a:cubicBezTo>
                    <a:pt x="4440864" y="3918846"/>
                    <a:pt x="4520363" y="3602194"/>
                    <a:pt x="4680480" y="3168421"/>
                  </a:cubicBezTo>
                  <a:cubicBezTo>
                    <a:pt x="4778455" y="2902940"/>
                    <a:pt x="4775655" y="2626037"/>
                    <a:pt x="4671859" y="2321590"/>
                  </a:cubicBezTo>
                  <a:cubicBezTo>
                    <a:pt x="4580155" y="2052526"/>
                    <a:pt x="4408729" y="1769129"/>
                    <a:pt x="4175943" y="1501856"/>
                  </a:cubicBezTo>
                  <a:cubicBezTo>
                    <a:pt x="3903967" y="1189683"/>
                    <a:pt x="3632439" y="962832"/>
                    <a:pt x="3345795" y="808425"/>
                  </a:cubicBezTo>
                  <a:cubicBezTo>
                    <a:pt x="3035078" y="641141"/>
                    <a:pt x="2707117" y="559851"/>
                    <a:pt x="2342990" y="559851"/>
                  </a:cubicBezTo>
                  <a:cubicBezTo>
                    <a:pt x="2047725" y="559851"/>
                    <a:pt x="1781908" y="640134"/>
                    <a:pt x="1506461" y="812008"/>
                  </a:cubicBezTo>
                  <a:cubicBezTo>
                    <a:pt x="1222280" y="989593"/>
                    <a:pt x="952208" y="1250707"/>
                    <a:pt x="699939" y="1502976"/>
                  </a:cubicBezTo>
                  <a:cubicBezTo>
                    <a:pt x="582035" y="1620769"/>
                    <a:pt x="465474" y="1727700"/>
                    <a:pt x="352720" y="1831049"/>
                  </a:cubicBezTo>
                  <a:cubicBezTo>
                    <a:pt x="243493" y="1931095"/>
                    <a:pt x="141740" y="2024338"/>
                    <a:pt x="51450" y="2115762"/>
                  </a:cubicBezTo>
                  <a:lnTo>
                    <a:pt x="0" y="2171306"/>
                  </a:lnTo>
                  <a:lnTo>
                    <a:pt x="0" y="1394957"/>
                  </a:lnTo>
                  <a:lnTo>
                    <a:pt x="86231" y="1315650"/>
                  </a:lnTo>
                  <a:cubicBezTo>
                    <a:pt x="158882" y="1248359"/>
                    <a:pt x="231932" y="1179354"/>
                    <a:pt x="304013" y="1107273"/>
                  </a:cubicBezTo>
                  <a:cubicBezTo>
                    <a:pt x="880659" y="530627"/>
                    <a:pt x="1463016" y="0"/>
                    <a:pt x="2342990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64F4438-B4E2-4F9C-A4FE-FE9389B212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16" y="55838"/>
              <a:ext cx="5440869" cy="6483075"/>
            </a:xfrm>
            <a:custGeom>
              <a:avLst/>
              <a:gdLst>
                <a:gd name="connsiteX0" fmla="*/ 2199668 w 5440869"/>
                <a:gd name="connsiteY0" fmla="*/ 0 h 6483075"/>
                <a:gd name="connsiteX1" fmla="*/ 5440869 w 5440869"/>
                <a:gd name="connsiteY1" fmla="*/ 3241538 h 6483075"/>
                <a:gd name="connsiteX2" fmla="*/ 2199668 w 5440869"/>
                <a:gd name="connsiteY2" fmla="*/ 6483075 h 6483075"/>
                <a:gd name="connsiteX3" fmla="*/ 137962 w 5440869"/>
                <a:gd name="connsiteY3" fmla="*/ 5742879 h 6483075"/>
                <a:gd name="connsiteX4" fmla="*/ 0 w 5440869"/>
                <a:gd name="connsiteY4" fmla="*/ 5617479 h 6483075"/>
                <a:gd name="connsiteX5" fmla="*/ 0 w 5440869"/>
                <a:gd name="connsiteY5" fmla="*/ 5226703 h 6483075"/>
                <a:gd name="connsiteX6" fmla="*/ 157153 w 5440869"/>
                <a:gd name="connsiteY6" fmla="*/ 5384735 h 6483075"/>
                <a:gd name="connsiteX7" fmla="*/ 887601 w 5440869"/>
                <a:gd name="connsiteY7" fmla="*/ 5866903 h 6483075"/>
                <a:gd name="connsiteX8" fmla="*/ 1433568 w 5440869"/>
                <a:gd name="connsiteY8" fmla="*/ 6059940 h 6483075"/>
                <a:gd name="connsiteX9" fmla="*/ 1503885 w 5440869"/>
                <a:gd name="connsiteY9" fmla="*/ 6076287 h 6483075"/>
                <a:gd name="connsiteX10" fmla="*/ 1574202 w 5440869"/>
                <a:gd name="connsiteY10" fmla="*/ 6091963 h 6483075"/>
                <a:gd name="connsiteX11" fmla="*/ 1644967 w 5440869"/>
                <a:gd name="connsiteY11" fmla="*/ 6105176 h 6483075"/>
                <a:gd name="connsiteX12" fmla="*/ 1680350 w 5440869"/>
                <a:gd name="connsiteY12" fmla="*/ 6111782 h 6483075"/>
                <a:gd name="connsiteX13" fmla="*/ 1715844 w 5440869"/>
                <a:gd name="connsiteY13" fmla="*/ 6117716 h 6483075"/>
                <a:gd name="connsiteX14" fmla="*/ 1858047 w 5440869"/>
                <a:gd name="connsiteY14" fmla="*/ 6137647 h 6483075"/>
                <a:gd name="connsiteX15" fmla="*/ 2000809 w 5440869"/>
                <a:gd name="connsiteY15" fmla="*/ 6151195 h 6483075"/>
                <a:gd name="connsiteX16" fmla="*/ 2143906 w 5440869"/>
                <a:gd name="connsiteY16" fmla="*/ 6158250 h 6483075"/>
                <a:gd name="connsiteX17" fmla="*/ 2287004 w 5440869"/>
                <a:gd name="connsiteY17" fmla="*/ 6159705 h 6483075"/>
                <a:gd name="connsiteX18" fmla="*/ 2575216 w 5440869"/>
                <a:gd name="connsiteY18" fmla="*/ 6147277 h 6483075"/>
                <a:gd name="connsiteX19" fmla="*/ 3138986 w 5440869"/>
                <a:gd name="connsiteY19" fmla="*/ 6060276 h 6483075"/>
                <a:gd name="connsiteX20" fmla="*/ 3672748 w 5440869"/>
                <a:gd name="connsiteY20" fmla="*/ 5871718 h 6483075"/>
                <a:gd name="connsiteX21" fmla="*/ 4161162 w 5440869"/>
                <a:gd name="connsiteY21" fmla="*/ 5573093 h 6483075"/>
                <a:gd name="connsiteX22" fmla="*/ 4218379 w 5440869"/>
                <a:gd name="connsiteY22" fmla="*/ 5528529 h 6483075"/>
                <a:gd name="connsiteX23" fmla="*/ 4275147 w 5440869"/>
                <a:gd name="connsiteY23" fmla="*/ 5483069 h 6483075"/>
                <a:gd name="connsiteX24" fmla="*/ 4330685 w 5440869"/>
                <a:gd name="connsiteY24" fmla="*/ 5435818 h 6483075"/>
                <a:gd name="connsiteX25" fmla="*/ 4385438 w 5440869"/>
                <a:gd name="connsiteY25" fmla="*/ 5387671 h 6483075"/>
                <a:gd name="connsiteX26" fmla="*/ 4588104 w 5440869"/>
                <a:gd name="connsiteY26" fmla="*/ 5181198 h 6483075"/>
                <a:gd name="connsiteX27" fmla="*/ 4750573 w 5440869"/>
                <a:gd name="connsiteY27" fmla="*/ 4945836 h 6483075"/>
                <a:gd name="connsiteX28" fmla="*/ 4783157 w 5440869"/>
                <a:gd name="connsiteY28" fmla="*/ 4881453 h 6483075"/>
                <a:gd name="connsiteX29" fmla="*/ 4811709 w 5440869"/>
                <a:gd name="connsiteY29" fmla="*/ 4814607 h 6483075"/>
                <a:gd name="connsiteX30" fmla="*/ 4838022 w 5440869"/>
                <a:gd name="connsiteY30" fmla="*/ 4746193 h 6483075"/>
                <a:gd name="connsiteX31" fmla="*/ 4862320 w 5440869"/>
                <a:gd name="connsiteY31" fmla="*/ 4676436 h 6483075"/>
                <a:gd name="connsiteX32" fmla="*/ 4948536 w 5440869"/>
                <a:gd name="connsiteY32" fmla="*/ 4390352 h 6483075"/>
                <a:gd name="connsiteX33" fmla="*/ 4990749 w 5440869"/>
                <a:gd name="connsiteY33" fmla="*/ 4246134 h 6483075"/>
                <a:gd name="connsiteX34" fmla="*/ 5034194 w 5440869"/>
                <a:gd name="connsiteY34" fmla="*/ 4102140 h 6483075"/>
                <a:gd name="connsiteX35" fmla="*/ 5226335 w 5440869"/>
                <a:gd name="connsiteY35" fmla="*/ 3532884 h 6483075"/>
                <a:gd name="connsiteX36" fmla="*/ 5322741 w 5440869"/>
                <a:gd name="connsiteY36" fmla="*/ 2951647 h 6483075"/>
                <a:gd name="connsiteX37" fmla="*/ 5289822 w 5440869"/>
                <a:gd name="connsiteY37" fmla="*/ 2658733 h 6483075"/>
                <a:gd name="connsiteX38" fmla="*/ 5273922 w 5440869"/>
                <a:gd name="connsiteY38" fmla="*/ 2586848 h 6483075"/>
                <a:gd name="connsiteX39" fmla="*/ 5255223 w 5440869"/>
                <a:gd name="connsiteY39" fmla="*/ 2515635 h 6483075"/>
                <a:gd name="connsiteX40" fmla="*/ 5233500 w 5440869"/>
                <a:gd name="connsiteY40" fmla="*/ 2445317 h 6483075"/>
                <a:gd name="connsiteX41" fmla="*/ 5209427 w 5440869"/>
                <a:gd name="connsiteY41" fmla="*/ 2375896 h 6483075"/>
                <a:gd name="connsiteX42" fmla="*/ 4938459 w 5440869"/>
                <a:gd name="connsiteY42" fmla="*/ 1857138 h 6483075"/>
                <a:gd name="connsiteX43" fmla="*/ 4568733 w 5440869"/>
                <a:gd name="connsiteY43" fmla="*/ 1405450 h 6483075"/>
                <a:gd name="connsiteX44" fmla="*/ 4139664 w 5440869"/>
                <a:gd name="connsiteY44" fmla="*/ 1012323 h 6483075"/>
                <a:gd name="connsiteX45" fmla="*/ 3909229 w 5440869"/>
                <a:gd name="connsiteY45" fmla="*/ 841344 h 6483075"/>
                <a:gd name="connsiteX46" fmla="*/ 3667933 w 5440869"/>
                <a:gd name="connsiteY46" fmla="*/ 691528 h 6483075"/>
                <a:gd name="connsiteX47" fmla="*/ 3153430 w 5440869"/>
                <a:gd name="connsiteY47" fmla="*/ 468819 h 6483075"/>
                <a:gd name="connsiteX48" fmla="*/ 2605000 w 5440869"/>
                <a:gd name="connsiteY48" fmla="*/ 366031 h 6483075"/>
                <a:gd name="connsiteX49" fmla="*/ 2535019 w 5440869"/>
                <a:gd name="connsiteY49" fmla="*/ 361440 h 6483075"/>
                <a:gd name="connsiteX50" fmla="*/ 2464925 w 5440869"/>
                <a:gd name="connsiteY50" fmla="*/ 358417 h 6483075"/>
                <a:gd name="connsiteX51" fmla="*/ 2394608 w 5440869"/>
                <a:gd name="connsiteY51" fmla="*/ 357521 h 6483075"/>
                <a:gd name="connsiteX52" fmla="*/ 2325634 w 5440869"/>
                <a:gd name="connsiteY52" fmla="*/ 358529 h 6483075"/>
                <a:gd name="connsiteX53" fmla="*/ 2053883 w 5440869"/>
                <a:gd name="connsiteY53" fmla="*/ 385289 h 6483075"/>
                <a:gd name="connsiteX54" fmla="*/ 1534565 w 5440869"/>
                <a:gd name="connsiteY54" fmla="*/ 553917 h 6483075"/>
                <a:gd name="connsiteX55" fmla="*/ 1058019 w 5440869"/>
                <a:gd name="connsiteY55" fmla="*/ 853549 h 6483075"/>
                <a:gd name="connsiteX56" fmla="*/ 616969 w 5440869"/>
                <a:gd name="connsiteY56" fmla="*/ 1234136 h 6483075"/>
                <a:gd name="connsiteX57" fmla="*/ 509589 w 5440869"/>
                <a:gd name="connsiteY57" fmla="*/ 1336252 h 6483075"/>
                <a:gd name="connsiteX58" fmla="*/ 400754 w 5440869"/>
                <a:gd name="connsiteY58" fmla="*/ 1440945 h 6483075"/>
                <a:gd name="connsiteX59" fmla="*/ 175918 w 5440869"/>
                <a:gd name="connsiteY59" fmla="*/ 1646074 h 6483075"/>
                <a:gd name="connsiteX60" fmla="*/ 0 w 5440869"/>
                <a:gd name="connsiteY60" fmla="*/ 1801721 h 6483075"/>
                <a:gd name="connsiteX61" fmla="*/ 0 w 5440869"/>
                <a:gd name="connsiteY61" fmla="*/ 865597 h 6483075"/>
                <a:gd name="connsiteX62" fmla="*/ 137962 w 5440869"/>
                <a:gd name="connsiteY62" fmla="*/ 740197 h 6483075"/>
                <a:gd name="connsiteX63" fmla="*/ 2199668 w 5440869"/>
                <a:gd name="connsiteY63" fmla="*/ 0 h 6483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5440869" h="6483075">
                  <a:moveTo>
                    <a:pt x="2199668" y="0"/>
                  </a:moveTo>
                  <a:cubicBezTo>
                    <a:pt x="3989736" y="0"/>
                    <a:pt x="5440869" y="1451246"/>
                    <a:pt x="5440869" y="3241538"/>
                  </a:cubicBezTo>
                  <a:cubicBezTo>
                    <a:pt x="5440869" y="5031830"/>
                    <a:pt x="3989736" y="6483075"/>
                    <a:pt x="2199668" y="6483075"/>
                  </a:cubicBezTo>
                  <a:cubicBezTo>
                    <a:pt x="1416513" y="6483075"/>
                    <a:pt x="698233" y="6205298"/>
                    <a:pt x="137962" y="5742879"/>
                  </a:cubicBezTo>
                  <a:lnTo>
                    <a:pt x="0" y="5617479"/>
                  </a:lnTo>
                  <a:lnTo>
                    <a:pt x="0" y="5226703"/>
                  </a:lnTo>
                  <a:lnTo>
                    <a:pt x="157153" y="5384735"/>
                  </a:lnTo>
                  <a:cubicBezTo>
                    <a:pt x="375191" y="5582114"/>
                    <a:pt x="623240" y="5744884"/>
                    <a:pt x="887601" y="5866903"/>
                  </a:cubicBezTo>
                  <a:cubicBezTo>
                    <a:pt x="1063842" y="5948418"/>
                    <a:pt x="1246913" y="6013137"/>
                    <a:pt x="1433568" y="6059940"/>
                  </a:cubicBezTo>
                  <a:lnTo>
                    <a:pt x="1503885" y="6076287"/>
                  </a:lnTo>
                  <a:cubicBezTo>
                    <a:pt x="1527399" y="6081550"/>
                    <a:pt x="1550465" y="6088156"/>
                    <a:pt x="1574202" y="6091963"/>
                  </a:cubicBezTo>
                  <a:lnTo>
                    <a:pt x="1644967" y="6105176"/>
                  </a:lnTo>
                  <a:lnTo>
                    <a:pt x="1680350" y="6111782"/>
                  </a:lnTo>
                  <a:cubicBezTo>
                    <a:pt x="1692107" y="6114021"/>
                    <a:pt x="1703864" y="6116373"/>
                    <a:pt x="1715844" y="6117716"/>
                  </a:cubicBezTo>
                  <a:cubicBezTo>
                    <a:pt x="1763320" y="6124323"/>
                    <a:pt x="1810571" y="6131489"/>
                    <a:pt x="1858047" y="6137647"/>
                  </a:cubicBezTo>
                  <a:cubicBezTo>
                    <a:pt x="1905746" y="6141790"/>
                    <a:pt x="1953333" y="6146381"/>
                    <a:pt x="2000809" y="6151195"/>
                  </a:cubicBezTo>
                  <a:lnTo>
                    <a:pt x="2143906" y="6158250"/>
                  </a:lnTo>
                  <a:cubicBezTo>
                    <a:pt x="2191606" y="6159593"/>
                    <a:pt x="2239305" y="6159146"/>
                    <a:pt x="2287004" y="6159705"/>
                  </a:cubicBezTo>
                  <a:cubicBezTo>
                    <a:pt x="2382963" y="6158137"/>
                    <a:pt x="2479817" y="6154666"/>
                    <a:pt x="2575216" y="6147277"/>
                  </a:cubicBezTo>
                  <a:cubicBezTo>
                    <a:pt x="2766461" y="6132944"/>
                    <a:pt x="2955243" y="6105288"/>
                    <a:pt x="3138986" y="6060276"/>
                  </a:cubicBezTo>
                  <a:cubicBezTo>
                    <a:pt x="3322729" y="6015375"/>
                    <a:pt x="3501434" y="5952785"/>
                    <a:pt x="3672748" y="5871718"/>
                  </a:cubicBezTo>
                  <a:cubicBezTo>
                    <a:pt x="3844062" y="5790428"/>
                    <a:pt x="4006979" y="5689318"/>
                    <a:pt x="4161162" y="5573093"/>
                  </a:cubicBezTo>
                  <a:lnTo>
                    <a:pt x="4218379" y="5528529"/>
                  </a:lnTo>
                  <a:cubicBezTo>
                    <a:pt x="4237526" y="5513637"/>
                    <a:pt x="4257008" y="5499193"/>
                    <a:pt x="4275147" y="5483069"/>
                  </a:cubicBezTo>
                  <a:lnTo>
                    <a:pt x="4330685" y="5435818"/>
                  </a:lnTo>
                  <a:cubicBezTo>
                    <a:pt x="4349160" y="5419918"/>
                    <a:pt x="4368083" y="5404466"/>
                    <a:pt x="4385438" y="5387671"/>
                  </a:cubicBezTo>
                  <a:cubicBezTo>
                    <a:pt x="4456875" y="5321944"/>
                    <a:pt x="4526969" y="5254650"/>
                    <a:pt x="4588104" y="5181198"/>
                  </a:cubicBezTo>
                  <a:cubicBezTo>
                    <a:pt x="4651703" y="5109089"/>
                    <a:pt x="4704329" y="5029926"/>
                    <a:pt x="4750573" y="4945836"/>
                  </a:cubicBezTo>
                  <a:cubicBezTo>
                    <a:pt x="4761546" y="4924450"/>
                    <a:pt x="4772519" y="4903064"/>
                    <a:pt x="4783157" y="4881453"/>
                  </a:cubicBezTo>
                  <a:lnTo>
                    <a:pt x="4811709" y="4814607"/>
                  </a:lnTo>
                  <a:cubicBezTo>
                    <a:pt x="4821786" y="4792549"/>
                    <a:pt x="4829288" y="4769035"/>
                    <a:pt x="4838022" y="4746193"/>
                  </a:cubicBezTo>
                  <a:cubicBezTo>
                    <a:pt x="4846531" y="4723128"/>
                    <a:pt x="4855041" y="4700174"/>
                    <a:pt x="4862320" y="4676436"/>
                  </a:cubicBezTo>
                  <a:cubicBezTo>
                    <a:pt x="4893447" y="4582717"/>
                    <a:pt x="4920880" y="4486422"/>
                    <a:pt x="4948536" y="4390352"/>
                  </a:cubicBezTo>
                  <a:lnTo>
                    <a:pt x="4990749" y="4246134"/>
                  </a:lnTo>
                  <a:lnTo>
                    <a:pt x="5034194" y="4102140"/>
                  </a:lnTo>
                  <a:cubicBezTo>
                    <a:pt x="5093090" y="3910560"/>
                    <a:pt x="5158592" y="3721330"/>
                    <a:pt x="5226335" y="3532884"/>
                  </a:cubicBezTo>
                  <a:cubicBezTo>
                    <a:pt x="5294189" y="3346902"/>
                    <a:pt x="5327444" y="3148714"/>
                    <a:pt x="5322741" y="2951647"/>
                  </a:cubicBezTo>
                  <a:cubicBezTo>
                    <a:pt x="5320726" y="2853113"/>
                    <a:pt x="5309304" y="2755027"/>
                    <a:pt x="5289822" y="2658733"/>
                  </a:cubicBezTo>
                  <a:cubicBezTo>
                    <a:pt x="5285007" y="2634659"/>
                    <a:pt x="5280192" y="2610585"/>
                    <a:pt x="5273922" y="2586848"/>
                  </a:cubicBezTo>
                  <a:cubicBezTo>
                    <a:pt x="5268100" y="2562998"/>
                    <a:pt x="5262613" y="2539036"/>
                    <a:pt x="5255223" y="2515635"/>
                  </a:cubicBezTo>
                  <a:cubicBezTo>
                    <a:pt x="5248281" y="2492009"/>
                    <a:pt x="5241563" y="2468495"/>
                    <a:pt x="5233500" y="2445317"/>
                  </a:cubicBezTo>
                  <a:cubicBezTo>
                    <a:pt x="5225774" y="2422028"/>
                    <a:pt x="5218273" y="2398738"/>
                    <a:pt x="5209427" y="2375896"/>
                  </a:cubicBezTo>
                  <a:cubicBezTo>
                    <a:pt x="5141685" y="2191817"/>
                    <a:pt x="5047966" y="2018599"/>
                    <a:pt x="4938459" y="1857138"/>
                  </a:cubicBezTo>
                  <a:cubicBezTo>
                    <a:pt x="4828841" y="1695565"/>
                    <a:pt x="4703657" y="1545301"/>
                    <a:pt x="4568733" y="1405450"/>
                  </a:cubicBezTo>
                  <a:cubicBezTo>
                    <a:pt x="4432802" y="1265040"/>
                    <a:pt x="4290040" y="1132131"/>
                    <a:pt x="4139664" y="1012323"/>
                  </a:cubicBezTo>
                  <a:cubicBezTo>
                    <a:pt x="4064644" y="952195"/>
                    <a:pt x="3988168" y="894642"/>
                    <a:pt x="3909229" y="841344"/>
                  </a:cubicBezTo>
                  <a:cubicBezTo>
                    <a:pt x="3830962" y="787263"/>
                    <a:pt x="3750231" y="737548"/>
                    <a:pt x="3667933" y="691528"/>
                  </a:cubicBezTo>
                  <a:cubicBezTo>
                    <a:pt x="3503449" y="599712"/>
                    <a:pt x="3331687" y="523349"/>
                    <a:pt x="3153430" y="468819"/>
                  </a:cubicBezTo>
                  <a:cubicBezTo>
                    <a:pt x="2975173" y="414514"/>
                    <a:pt x="2791206" y="380699"/>
                    <a:pt x="2605000" y="366031"/>
                  </a:cubicBezTo>
                  <a:cubicBezTo>
                    <a:pt x="2581598" y="364575"/>
                    <a:pt x="2558420" y="362448"/>
                    <a:pt x="2535019" y="361440"/>
                  </a:cubicBezTo>
                  <a:lnTo>
                    <a:pt x="2464925" y="358417"/>
                  </a:lnTo>
                  <a:lnTo>
                    <a:pt x="2394608" y="357521"/>
                  </a:lnTo>
                  <a:cubicBezTo>
                    <a:pt x="2370982" y="356961"/>
                    <a:pt x="2348700" y="358305"/>
                    <a:pt x="2325634" y="358529"/>
                  </a:cubicBezTo>
                  <a:cubicBezTo>
                    <a:pt x="2234154" y="360992"/>
                    <a:pt x="2143459" y="370285"/>
                    <a:pt x="2053883" y="385289"/>
                  </a:cubicBezTo>
                  <a:cubicBezTo>
                    <a:pt x="1874618" y="415521"/>
                    <a:pt x="1700840" y="473634"/>
                    <a:pt x="1534565" y="553917"/>
                  </a:cubicBezTo>
                  <a:cubicBezTo>
                    <a:pt x="1368401" y="634647"/>
                    <a:pt x="1209739" y="737100"/>
                    <a:pt x="1058019" y="853549"/>
                  </a:cubicBezTo>
                  <a:cubicBezTo>
                    <a:pt x="906076" y="969886"/>
                    <a:pt x="760403" y="1099212"/>
                    <a:pt x="616969" y="1234136"/>
                  </a:cubicBezTo>
                  <a:cubicBezTo>
                    <a:pt x="581026" y="1267951"/>
                    <a:pt x="545308" y="1301990"/>
                    <a:pt x="509589" y="1336252"/>
                  </a:cubicBezTo>
                  <a:lnTo>
                    <a:pt x="400754" y="1440945"/>
                  </a:lnTo>
                  <a:cubicBezTo>
                    <a:pt x="326518" y="1511374"/>
                    <a:pt x="251162" y="1579452"/>
                    <a:pt x="175918" y="1646074"/>
                  </a:cubicBezTo>
                  <a:lnTo>
                    <a:pt x="0" y="1801721"/>
                  </a:lnTo>
                  <a:lnTo>
                    <a:pt x="0" y="865597"/>
                  </a:lnTo>
                  <a:lnTo>
                    <a:pt x="137962" y="740197"/>
                  </a:lnTo>
                  <a:cubicBezTo>
                    <a:pt x="698233" y="277778"/>
                    <a:pt x="1416513" y="0"/>
                    <a:pt x="2199668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9437660-0750-B306-87B4-D3D51B610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158745"/>
            <a:ext cx="3515310" cy="2549890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chemeClr val="tx2"/>
                </a:solidFill>
              </a:rPr>
              <a:t>Installing and Importing Seaborn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0BC7A0-D260-F6D6-05CF-97DC9B5E5A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85581" y="1108908"/>
            <a:ext cx="4977578" cy="2635825"/>
          </a:xfrm>
        </p:spPr>
        <p:txBody>
          <a:bodyPr anchor="ctr">
            <a:normAutofit/>
          </a:bodyPr>
          <a:lstStyle/>
          <a:p>
            <a:r>
              <a:rPr lang="en-US" sz="1800" dirty="0">
                <a:solidFill>
                  <a:schemeClr val="tx2"/>
                </a:solidFill>
              </a:rPr>
              <a:t>Install with pip install command</a:t>
            </a:r>
          </a:p>
          <a:p>
            <a:pPr marL="0" indent="0">
              <a:buNone/>
            </a:pPr>
            <a:endParaRPr lang="en-US" sz="1800" dirty="0">
              <a:solidFill>
                <a:schemeClr val="tx2"/>
              </a:solidFill>
            </a:endParaRPr>
          </a:p>
          <a:p>
            <a:pPr marL="0" indent="0">
              <a:buNone/>
            </a:pPr>
            <a:endParaRPr lang="en-US" sz="1800" dirty="0">
              <a:solidFill>
                <a:schemeClr val="tx2"/>
              </a:solidFill>
            </a:endParaRPr>
          </a:p>
          <a:p>
            <a:r>
              <a:rPr lang="en-US" sz="1800" dirty="0">
                <a:solidFill>
                  <a:schemeClr val="tx2"/>
                </a:solidFill>
              </a:rPr>
              <a:t>Dependencies:</a:t>
            </a:r>
          </a:p>
          <a:p>
            <a:pPr lvl="1"/>
            <a:r>
              <a:rPr lang="en-US" sz="1800" dirty="0" err="1">
                <a:solidFill>
                  <a:schemeClr val="tx2"/>
                </a:solidFill>
              </a:rPr>
              <a:t>numpy</a:t>
            </a:r>
            <a:endParaRPr lang="en-US" sz="1800" dirty="0">
              <a:solidFill>
                <a:schemeClr val="tx2"/>
              </a:solidFill>
            </a:endParaRPr>
          </a:p>
          <a:p>
            <a:pPr lvl="1"/>
            <a:r>
              <a:rPr lang="en-US" sz="1800" dirty="0">
                <a:solidFill>
                  <a:schemeClr val="tx2"/>
                </a:solidFill>
              </a:rPr>
              <a:t>pandas</a:t>
            </a:r>
          </a:p>
          <a:p>
            <a:pPr lvl="1"/>
            <a:r>
              <a:rPr lang="en-US" sz="1800" dirty="0">
                <a:solidFill>
                  <a:schemeClr val="tx2"/>
                </a:solidFill>
              </a:rPr>
              <a:t>matplotlib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1318B55-C583-42E5-ABA1-BE8CC332E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85581" y="4078224"/>
            <a:ext cx="4977975" cy="1979514"/>
          </a:xfrm>
          <a:prstGeom prst="rect">
            <a:avLst/>
          </a:prstGeom>
          <a:solidFill>
            <a:srgbClr val="FFFFFF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close up of words&#10;&#10;Description automatically generated">
            <a:extLst>
              <a:ext uri="{FF2B5EF4-FFF2-40B4-BE49-F238E27FC236}">
                <a16:creationId xmlns:a16="http://schemas.microsoft.com/office/drawing/2014/main" id="{CE6AF4ED-B659-0EE6-6D9E-98BB6CC313B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385325" y="4329179"/>
            <a:ext cx="4378089" cy="1477604"/>
          </a:xfrm>
          <a:prstGeom prst="rect">
            <a:avLst/>
          </a:prstGeom>
          <a:effectLst>
            <a:softEdge rad="0"/>
          </a:effectLst>
        </p:spPr>
      </p:pic>
      <p:pic>
        <p:nvPicPr>
          <p:cNvPr id="5" name="Picture 4" descr="A black text on a white background&#10;&#10;Description automatically generated">
            <a:extLst>
              <a:ext uri="{FF2B5EF4-FFF2-40B4-BE49-F238E27FC236}">
                <a16:creationId xmlns:a16="http://schemas.microsoft.com/office/drawing/2014/main" id="{A1620B68-BA9A-1546-3718-C0B01FAAF5A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08972" y="1746853"/>
            <a:ext cx="2246067" cy="303219"/>
          </a:xfrm>
          <a:prstGeom prst="rect">
            <a:avLst/>
          </a:prstGeom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1183097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4695F26-39DB-450E-B464-9C76CD233B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F42E55F-A297-474F-AF2D-6D3A15822B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9611" y="-1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70BD81-2801-5330-434F-AC742FAEBF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2111" y="204170"/>
            <a:ext cx="5011473" cy="1773936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chemeClr val="tx2"/>
                </a:solidFill>
              </a:rPr>
              <a:t>Data Structures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72070F7-E065-4D60-8938-9FB8CDB8AC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 flipH="1">
            <a:off x="-179919" y="170310"/>
            <a:ext cx="2514948" cy="2174333"/>
            <a:chOff x="-305" y="-4155"/>
            <a:chExt cx="2514948" cy="2174333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F672C03-E63A-4F6B-96BD-0C4E3F1B82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BB94CDF-5C33-4B0A-B53F-50762639C1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3C92F9D-544D-4691-94A7-B937CF4BE3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CA4DEE4-B7B4-47F4-A9C5-31AED8369A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C80DE7-F38D-1D37-6C9D-CE942127E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1649" y="1129221"/>
            <a:ext cx="6259049" cy="251494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chemeClr val="tx2"/>
                </a:solidFill>
              </a:rPr>
              <a:t>Wide-form data</a:t>
            </a:r>
          </a:p>
          <a:p>
            <a:r>
              <a:rPr lang="en-US" sz="2000" dirty="0">
                <a:solidFill>
                  <a:schemeClr val="tx2"/>
                </a:solidFill>
              </a:rPr>
              <a:t>Columns and rows contain levels of different variables</a:t>
            </a:r>
          </a:p>
        </p:txBody>
      </p:sp>
      <p:pic>
        <p:nvPicPr>
          <p:cNvPr id="5" name="Picture 4" descr="A screenshot of a calendar&#10;&#10;Description automatically generated">
            <a:extLst>
              <a:ext uri="{FF2B5EF4-FFF2-40B4-BE49-F238E27FC236}">
                <a16:creationId xmlns:a16="http://schemas.microsoft.com/office/drawing/2014/main" id="{9FEAC81E-22EB-B81C-74AB-F1DC389459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3513" y="2866702"/>
            <a:ext cx="2265998" cy="3568501"/>
          </a:xfrm>
          <a:prstGeom prst="rect">
            <a:avLst/>
          </a:prstGeom>
        </p:spPr>
      </p:pic>
      <p:pic>
        <p:nvPicPr>
          <p:cNvPr id="7" name="Picture 6" descr="A screenshot of a calendar&#10;&#10;Description automatically generated">
            <a:extLst>
              <a:ext uri="{FF2B5EF4-FFF2-40B4-BE49-F238E27FC236}">
                <a16:creationId xmlns:a16="http://schemas.microsoft.com/office/drawing/2014/main" id="{011FED8B-C200-E16D-4749-AA66F0BECD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2847" y="3241484"/>
            <a:ext cx="6448583" cy="251494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EE0F12F-9715-AB28-94E8-4B33BD00487B}"/>
              </a:ext>
            </a:extLst>
          </p:cNvPr>
          <p:cNvSpPr txBox="1"/>
          <p:nvPr/>
        </p:nvSpPr>
        <p:spPr>
          <a:xfrm>
            <a:off x="1244127" y="1831168"/>
            <a:ext cx="3219718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tx2"/>
                </a:solidFill>
              </a:rPr>
              <a:t>Long-form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/>
                </a:solidFill>
              </a:rPr>
              <a:t>Each variable is a column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/>
                </a:solidFill>
              </a:rPr>
              <a:t>Each observation is a row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16512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4695F26-39DB-450E-B464-9C76CD233B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F42E55F-A297-474F-AF2D-6D3A15822B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9611" y="-1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C054E7-1E92-3EC6-2858-0E76F9121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146" y="230736"/>
            <a:ext cx="5011473" cy="1773936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chemeClr val="tx2"/>
                </a:solidFill>
              </a:rPr>
              <a:t>Statistical Relationship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72070F7-E065-4D60-8938-9FB8CDB8AC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 flipH="1">
            <a:off x="-179919" y="170310"/>
            <a:ext cx="2514948" cy="2174333"/>
            <a:chOff x="-305" y="-4155"/>
            <a:chExt cx="2514948" cy="2174333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4F672C03-E63A-4F6B-96BD-0C4E3F1B82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BB94CDF-5C33-4B0A-B53F-50762639C1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3C92F9D-544D-4691-94A7-B937CF4BE3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DCA4DEE4-B7B4-47F4-A9C5-31AED8369A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5" name="Content Placeholder 4" descr="A screen shot of a graph&#10;&#10;Description automatically generated">
            <a:extLst>
              <a:ext uri="{FF2B5EF4-FFF2-40B4-BE49-F238E27FC236}">
                <a16:creationId xmlns:a16="http://schemas.microsoft.com/office/drawing/2014/main" id="{F489C555-A421-7296-E3CE-3AF51803B4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7849" y="2235408"/>
            <a:ext cx="3690652" cy="4055664"/>
          </a:xfrm>
          <a:prstGeom prst="rect">
            <a:avLst/>
          </a:prstGeom>
        </p:spPr>
      </p:pic>
      <p:pic>
        <p:nvPicPr>
          <p:cNvPr id="7" name="Picture 6" descr="A graph with a line&#10;&#10;Description automatically generated">
            <a:extLst>
              <a:ext uri="{FF2B5EF4-FFF2-40B4-BE49-F238E27FC236}">
                <a16:creationId xmlns:a16="http://schemas.microsoft.com/office/drawing/2014/main" id="{3451CAE7-4B08-2257-92A1-45DEA18A96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30972" y="2235408"/>
            <a:ext cx="5536741" cy="405566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95D6616-4C30-618C-A18D-19B05FC8A31A}"/>
              </a:ext>
            </a:extLst>
          </p:cNvPr>
          <p:cNvSpPr txBox="1"/>
          <p:nvPr/>
        </p:nvSpPr>
        <p:spPr>
          <a:xfrm>
            <a:off x="1577849" y="1685066"/>
            <a:ext cx="34000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2"/>
                </a:solidFill>
              </a:rPr>
              <a:t>Scatter plot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3ECBD92-936B-50FD-BBEC-1878473817E7}"/>
              </a:ext>
            </a:extLst>
          </p:cNvPr>
          <p:cNvSpPr txBox="1"/>
          <p:nvPr/>
        </p:nvSpPr>
        <p:spPr>
          <a:xfrm>
            <a:off x="5930972" y="1668481"/>
            <a:ext cx="34000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2"/>
                </a:solidFill>
              </a:rPr>
              <a:t>Line plot</a:t>
            </a:r>
          </a:p>
        </p:txBody>
      </p:sp>
    </p:spTree>
    <p:extLst>
      <p:ext uri="{BB962C8B-B14F-4D97-AF65-F5344CB8AC3E}">
        <p14:creationId xmlns:p14="http://schemas.microsoft.com/office/powerpoint/2010/main" val="12972856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839C83B4-CCB6-412E-B7FF-BA0CF31B3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1BA989C-D286-48D4-B3F1-84F3CBF095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C054E7-1E92-3EC6-2858-0E76F9121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649" y="426941"/>
            <a:ext cx="6104054" cy="1220480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chemeClr val="tx2"/>
                </a:solidFill>
              </a:rPr>
              <a:t>Distributions of Data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98925B56-689F-4DFB-8FD0-9BB9D8DE84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179493" cy="2385844"/>
            <a:chOff x="-305" y="-1"/>
            <a:chExt cx="3832880" cy="2876136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B9233DCD-C902-4E2F-ABB5-F2498FBB5E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725B7C80-EAF5-443A-8461-946150B5C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68CD3602-8169-45DE-B122-457CF0F102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73D416A-6D94-4560-9975-67C1FD20EE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7EE5FDC-1EEC-4871-BD9E-EF321D5F8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453321" y="4487852"/>
            <a:ext cx="2747353" cy="2375262"/>
            <a:chOff x="-305" y="-4155"/>
            <a:chExt cx="2514948" cy="2174333"/>
          </a:xfrm>
        </p:grpSpPr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6DE1D26D-7254-43D9-9405-A77E66782A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758F69F4-6E29-4950-A92E-ADD768EC8B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BA0AEE0D-D2B5-4616-8383-D61A58F063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2EA69949-F890-4A2C-84CB-7F0EAF6BD2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95D6616-4C30-618C-A18D-19B05FC8A31A}"/>
              </a:ext>
            </a:extLst>
          </p:cNvPr>
          <p:cNvSpPr txBox="1"/>
          <p:nvPr/>
        </p:nvSpPr>
        <p:spPr>
          <a:xfrm>
            <a:off x="587649" y="2631742"/>
            <a:ext cx="17635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66344">
              <a:spcAft>
                <a:spcPts val="600"/>
              </a:spcAft>
            </a:pPr>
            <a:r>
              <a:rPr lang="en-US" sz="1600" b="1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Histogram</a:t>
            </a:r>
            <a:endParaRPr lang="en-US" sz="4000" b="1" dirty="0">
              <a:solidFill>
                <a:schemeClr val="tx2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3ECBD92-936B-50FD-BBEC-1878473817E7}"/>
              </a:ext>
            </a:extLst>
          </p:cNvPr>
          <p:cNvSpPr txBox="1"/>
          <p:nvPr/>
        </p:nvSpPr>
        <p:spPr>
          <a:xfrm>
            <a:off x="5007574" y="1357193"/>
            <a:ext cx="29436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66344">
              <a:spcAft>
                <a:spcPts val="600"/>
              </a:spcAft>
            </a:pPr>
            <a:r>
              <a:rPr lang="en-US" sz="1600" b="1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Kernel Density Estimation</a:t>
            </a:r>
            <a:endParaRPr lang="en-US" sz="4000" b="1" dirty="0">
              <a:solidFill>
                <a:schemeClr val="tx2"/>
              </a:solidFill>
            </a:endParaRPr>
          </a:p>
        </p:txBody>
      </p:sp>
      <p:pic>
        <p:nvPicPr>
          <p:cNvPr id="4" name="Picture 3" descr="A graph of a graph&#10;&#10;Description automatically generated">
            <a:extLst>
              <a:ext uri="{FF2B5EF4-FFF2-40B4-BE49-F238E27FC236}">
                <a16:creationId xmlns:a16="http://schemas.microsoft.com/office/drawing/2014/main" id="{9EF5F695-DCFE-9832-F7F7-FC4D997A8F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649" y="3074184"/>
            <a:ext cx="4142881" cy="3107160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9C79159B-F967-FADA-DE1B-F9005125B4F9}"/>
              </a:ext>
            </a:extLst>
          </p:cNvPr>
          <p:cNvGrpSpPr/>
          <p:nvPr/>
        </p:nvGrpSpPr>
        <p:grpSpPr>
          <a:xfrm>
            <a:off x="5084761" y="1770370"/>
            <a:ext cx="5961191" cy="5087629"/>
            <a:chOff x="8072295" y="2024207"/>
            <a:chExt cx="3316404" cy="3074598"/>
          </a:xfrm>
        </p:grpSpPr>
        <p:pic>
          <p:nvPicPr>
            <p:cNvPr id="8" name="Picture 7" descr="A graph with lines and numbers&#10;&#10;Description automatically generated">
              <a:extLst>
                <a:ext uri="{FF2B5EF4-FFF2-40B4-BE49-F238E27FC236}">
                  <a16:creationId xmlns:a16="http://schemas.microsoft.com/office/drawing/2014/main" id="{CC6FA6B8-D488-81DD-AF69-F40966CC387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072295" y="2024207"/>
              <a:ext cx="1468405" cy="1553625"/>
            </a:xfrm>
            <a:prstGeom prst="rect">
              <a:avLst/>
            </a:prstGeom>
          </p:spPr>
        </p:pic>
        <p:pic>
          <p:nvPicPr>
            <p:cNvPr id="11" name="Picture 10" descr="A graph with a blue line&#10;&#10;Description automatically generated">
              <a:extLst>
                <a:ext uri="{FF2B5EF4-FFF2-40B4-BE49-F238E27FC236}">
                  <a16:creationId xmlns:a16="http://schemas.microsoft.com/office/drawing/2014/main" id="{A3CA5721-43AC-67E7-DA4E-42583B07F6E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701991" y="3577832"/>
              <a:ext cx="1939040" cy="1520973"/>
            </a:xfrm>
            <a:prstGeom prst="rect">
              <a:avLst/>
            </a:prstGeom>
          </p:spPr>
        </p:pic>
        <p:pic>
          <p:nvPicPr>
            <p:cNvPr id="15" name="Picture 14" descr="A graph with a line&#10;&#10;Description automatically generated">
              <a:extLst>
                <a:ext uri="{FF2B5EF4-FFF2-40B4-BE49-F238E27FC236}">
                  <a16:creationId xmlns:a16="http://schemas.microsoft.com/office/drawing/2014/main" id="{88AEAE18-A881-966B-2341-D71CA4DED5B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603393" y="2026933"/>
              <a:ext cx="1785306" cy="14607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712244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04F99093-FB6D-43E0-AA45-FA744653E0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E8B83EF-4FB2-4C16-B94A-73A8FBCD1E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5CE4779-ABAB-448C-B806-A60E8F835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05" y="-4155"/>
            <a:ext cx="2514948" cy="2174333"/>
            <a:chOff x="-305" y="-4155"/>
            <a:chExt cx="2514948" cy="2174333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84E8940-EE47-4A50-B7D3-F4BF68524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BA40340-BD4D-49C0-8BC6-61AF7391FE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79A4281-F939-4206-9B6F-8DDD2FDAAB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38774401-76BE-487C-8645-DC90C8331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B688F51-F837-8F60-AA4A-FACFEB949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349" y="358063"/>
            <a:ext cx="5533498" cy="1454051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chemeClr val="tx2"/>
                </a:solidFill>
              </a:rPr>
              <a:t>Visualizing Categorical Data</a:t>
            </a:r>
          </a:p>
        </p:txBody>
      </p:sp>
      <p:pic>
        <p:nvPicPr>
          <p:cNvPr id="5" name="Content Placeholder 4" descr="A screen shot of a graph&#10;&#10;Description automatically generated">
            <a:extLst>
              <a:ext uri="{FF2B5EF4-FFF2-40B4-BE49-F238E27FC236}">
                <a16:creationId xmlns:a16="http://schemas.microsoft.com/office/drawing/2014/main" id="{EDD9A25D-B873-A590-F4B1-833DD667B1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2084" y="1542870"/>
            <a:ext cx="3396181" cy="2708453"/>
          </a:xfrm>
          <a:prstGeom prst="rect">
            <a:avLst/>
          </a:prstGeom>
        </p:spPr>
      </p:pic>
      <p:pic>
        <p:nvPicPr>
          <p:cNvPr id="11" name="Picture 10" descr="A graph with different colored lines&#10;&#10;Description automatically generated">
            <a:extLst>
              <a:ext uri="{FF2B5EF4-FFF2-40B4-BE49-F238E27FC236}">
                <a16:creationId xmlns:a16="http://schemas.microsoft.com/office/drawing/2014/main" id="{7AB4391D-0202-CE3D-0346-B1E98314C1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5427" y="3525197"/>
            <a:ext cx="4914224" cy="3145103"/>
          </a:xfrm>
          <a:prstGeom prst="rect">
            <a:avLst/>
          </a:prstGeom>
        </p:spPr>
      </p:pic>
      <p:pic>
        <p:nvPicPr>
          <p:cNvPr id="9" name="Picture 8" descr="A graph with colored squares and lines&#10;&#10;Description automatically generated with medium confidence">
            <a:extLst>
              <a:ext uri="{FF2B5EF4-FFF2-40B4-BE49-F238E27FC236}">
                <a16:creationId xmlns:a16="http://schemas.microsoft.com/office/drawing/2014/main" id="{657E5A0C-1EDC-2F84-C631-87D777260A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76628" y="364887"/>
            <a:ext cx="4953023" cy="3157550"/>
          </a:xfrm>
          <a:prstGeom prst="rect">
            <a:avLst/>
          </a:prstGeom>
        </p:spPr>
      </p:pic>
      <p:pic>
        <p:nvPicPr>
          <p:cNvPr id="7" name="Picture 6" descr="A screen shot of a graph&#10;&#10;Description automatically generated">
            <a:extLst>
              <a:ext uri="{FF2B5EF4-FFF2-40B4-BE49-F238E27FC236}">
                <a16:creationId xmlns:a16="http://schemas.microsoft.com/office/drawing/2014/main" id="{19E1EF83-5E14-B10E-4852-2E6770E0F53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42084" y="4270711"/>
            <a:ext cx="3836351" cy="2416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5230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04F99093-FB6D-43E0-AA45-FA744653E0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E8B83EF-4FB2-4C16-B94A-73A8FBCD1E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5CE4779-ABAB-448C-B806-A60E8F835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05" y="-4155"/>
            <a:ext cx="2514948" cy="2174333"/>
            <a:chOff x="-305" y="-4155"/>
            <a:chExt cx="2514948" cy="2174333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84E8940-EE47-4A50-B7D3-F4BF68524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BA40340-BD4D-49C0-8BC6-61AF7391FE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79A4281-F939-4206-9B6F-8DDD2FDAAB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38774401-76BE-487C-8645-DC90C8331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B688F51-F837-8F60-AA4A-FACFEB949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349" y="358063"/>
            <a:ext cx="5533498" cy="1454051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chemeClr val="tx2"/>
                </a:solidFill>
              </a:rPr>
              <a:t>Estimating Regression Fit</a:t>
            </a:r>
          </a:p>
        </p:txBody>
      </p:sp>
      <p:pic>
        <p:nvPicPr>
          <p:cNvPr id="4" name="Picture 3" descr="A graph with blue dots and a line&#10;&#10;Description automatically generated">
            <a:extLst>
              <a:ext uri="{FF2B5EF4-FFF2-40B4-BE49-F238E27FC236}">
                <a16:creationId xmlns:a16="http://schemas.microsoft.com/office/drawing/2014/main" id="{62428F4D-B81B-31AA-EFF6-181EEF621B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5582" y="1686637"/>
            <a:ext cx="7696200" cy="481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8458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04F99093-FB6D-43E0-AA45-FA744653E0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E8B83EF-4FB2-4C16-B94A-73A8FBCD1E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5CE4779-ABAB-448C-B806-A60E8F835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05" y="-4155"/>
            <a:ext cx="2514948" cy="2174333"/>
            <a:chOff x="-305" y="-4155"/>
            <a:chExt cx="2514948" cy="2174333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84E8940-EE47-4A50-B7D3-F4BF68524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BA40340-BD4D-49C0-8BC6-61AF7391FE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79A4281-F939-4206-9B6F-8DDD2FDAAB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38774401-76BE-487C-8645-DC90C8331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B688F51-F837-8F60-AA4A-FACFEB949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349" y="358063"/>
            <a:ext cx="5533498" cy="1454051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chemeClr val="tx2"/>
                </a:solidFill>
              </a:rPr>
              <a:t>Structured Multiplot Grids</a:t>
            </a:r>
          </a:p>
        </p:txBody>
      </p:sp>
      <p:pic>
        <p:nvPicPr>
          <p:cNvPr id="5" name="Picture 4" descr="A screenshot of a graph&#10;&#10;Description automatically generated">
            <a:extLst>
              <a:ext uri="{FF2B5EF4-FFF2-40B4-BE49-F238E27FC236}">
                <a16:creationId xmlns:a16="http://schemas.microsoft.com/office/drawing/2014/main" id="{92D77B3A-B084-A3E4-9DC0-6534B12717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552" y="2528240"/>
            <a:ext cx="4958772" cy="2801663"/>
          </a:xfrm>
          <a:prstGeom prst="rect">
            <a:avLst/>
          </a:prstGeom>
        </p:spPr>
      </p:pic>
      <p:pic>
        <p:nvPicPr>
          <p:cNvPr id="7" name="Picture 6" descr="A screenshot of a graph&#10;&#10;Description automatically generated">
            <a:extLst>
              <a:ext uri="{FF2B5EF4-FFF2-40B4-BE49-F238E27FC236}">
                <a16:creationId xmlns:a16="http://schemas.microsoft.com/office/drawing/2014/main" id="{9B69F321-57F8-6E9B-407E-52B83001AF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8550" y="1423792"/>
            <a:ext cx="6579919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75761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2950</TotalTime>
  <Words>597</Words>
  <Application>Microsoft Macintosh PowerPoint</Application>
  <PresentationFormat>Widescreen</PresentationFormat>
  <Paragraphs>78</Paragraphs>
  <Slides>10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-apple-system</vt:lpstr>
      <vt:lpstr>Arial</vt:lpstr>
      <vt:lpstr>Calibri</vt:lpstr>
      <vt:lpstr>Calibri Light</vt:lpstr>
      <vt:lpstr>Helvetica Neue</vt:lpstr>
      <vt:lpstr>inherit</vt:lpstr>
      <vt:lpstr>Söhne</vt:lpstr>
      <vt:lpstr>Office Theme</vt:lpstr>
      <vt:lpstr>Seaborn: Statistical Data Visualization</vt:lpstr>
      <vt:lpstr>What is Seaborn?</vt:lpstr>
      <vt:lpstr>Installing and Importing Seaborn </vt:lpstr>
      <vt:lpstr>Data Structures</vt:lpstr>
      <vt:lpstr>Statistical Relationship</vt:lpstr>
      <vt:lpstr>Distributions of Data</vt:lpstr>
      <vt:lpstr>Visualizing Categorical Data</vt:lpstr>
      <vt:lpstr>Estimating Regression Fit</vt:lpstr>
      <vt:lpstr>Structured Multiplot Grids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Seaborn: Statistical Data Visualization</dc:title>
  <dc:creator>Paula Toledano Cabrera</dc:creator>
  <cp:lastModifiedBy>Paula Toledano Cabrera</cp:lastModifiedBy>
  <cp:revision>4</cp:revision>
  <dcterms:created xsi:type="dcterms:W3CDTF">2024-03-18T18:52:13Z</dcterms:created>
  <dcterms:modified xsi:type="dcterms:W3CDTF">2024-03-20T20:03:01Z</dcterms:modified>
</cp:coreProperties>
</file>

<file path=docProps/thumbnail.jpeg>
</file>